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71" autoAdjust="0"/>
  </p:normalViewPr>
  <p:slideViewPr>
    <p:cSldViewPr snapToGrid="0" snapToObjects="1">
      <p:cViewPr varScale="1">
        <p:scale>
          <a:sx n="91" d="100"/>
          <a:sy n="91" d="100"/>
        </p:scale>
        <p:origin x="218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Class 0 Model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VG116</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Precision</c:v>
                </c:pt>
                <c:pt idx="1">
                  <c:v>Recall</c:v>
                </c:pt>
                <c:pt idx="2">
                  <c:v>F1-Score</c:v>
                </c:pt>
              </c:strCache>
            </c:strRef>
          </c:cat>
          <c:val>
            <c:numRef>
              <c:f>Sheet1!$B$2:$B$4</c:f>
              <c:numCache>
                <c:formatCode>General</c:formatCode>
                <c:ptCount val="3"/>
                <c:pt idx="0">
                  <c:v>1</c:v>
                </c:pt>
                <c:pt idx="1">
                  <c:v>0.64</c:v>
                </c:pt>
                <c:pt idx="2">
                  <c:v>0.78</c:v>
                </c:pt>
              </c:numCache>
            </c:numRef>
          </c:val>
          <c:extLst>
            <c:ext xmlns:c16="http://schemas.microsoft.com/office/drawing/2014/chart" uri="{C3380CC4-5D6E-409C-BE32-E72D297353CC}">
              <c16:uniqueId val="{00000000-F615-443A-ADBA-22847A61902C}"/>
            </c:ext>
          </c:extLst>
        </c:ser>
        <c:ser>
          <c:idx val="1"/>
          <c:order val="1"/>
          <c:tx>
            <c:strRef>
              <c:f>Sheet1!$C$1</c:f>
              <c:strCache>
                <c:ptCount val="1"/>
                <c:pt idx="0">
                  <c:v>ResNet50</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Precision</c:v>
                </c:pt>
                <c:pt idx="1">
                  <c:v>Recall</c:v>
                </c:pt>
                <c:pt idx="2">
                  <c:v>F1-Score</c:v>
                </c:pt>
              </c:strCache>
            </c:strRef>
          </c:cat>
          <c:val>
            <c:numRef>
              <c:f>Sheet1!$C$2:$C$4</c:f>
              <c:numCache>
                <c:formatCode>General</c:formatCode>
                <c:ptCount val="3"/>
                <c:pt idx="0">
                  <c:v>0.9</c:v>
                </c:pt>
                <c:pt idx="1">
                  <c:v>0.38</c:v>
                </c:pt>
                <c:pt idx="2">
                  <c:v>0.52</c:v>
                </c:pt>
              </c:numCache>
            </c:numRef>
          </c:val>
          <c:extLst>
            <c:ext xmlns:c16="http://schemas.microsoft.com/office/drawing/2014/chart" uri="{C3380CC4-5D6E-409C-BE32-E72D297353CC}">
              <c16:uniqueId val="{00000001-F615-443A-ADBA-22847A61902C}"/>
            </c:ext>
          </c:extLst>
        </c:ser>
        <c:dLbls>
          <c:dLblPos val="outEnd"/>
          <c:showLegendKey val="0"/>
          <c:showVal val="1"/>
          <c:showCatName val="0"/>
          <c:showSerName val="0"/>
          <c:showPercent val="0"/>
          <c:showBubbleSize val="0"/>
        </c:dLbls>
        <c:gapWidth val="219"/>
        <c:overlap val="-27"/>
        <c:axId val="1212678288"/>
        <c:axId val="1207738032"/>
      </c:barChart>
      <c:catAx>
        <c:axId val="1212678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7738032"/>
        <c:crosses val="autoZero"/>
        <c:auto val="1"/>
        <c:lblAlgn val="ctr"/>
        <c:lblOffset val="100"/>
        <c:noMultiLvlLbl val="0"/>
      </c:catAx>
      <c:valAx>
        <c:axId val="1207738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2678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Class 1 Model Comparison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Sheet1!$F$1</c:f>
              <c:strCache>
                <c:ptCount val="1"/>
                <c:pt idx="0">
                  <c:v>VG116</c:v>
                </c:pt>
              </c:strCache>
            </c:strRef>
          </c:tx>
          <c:spPr>
            <a:solidFill>
              <a:schemeClr val="accent1"/>
            </a:solidFill>
            <a:ln>
              <a:noFill/>
            </a:ln>
            <a:effectLst/>
          </c:spPr>
          <c:invertIfNegative val="0"/>
          <c:cat>
            <c:strRef>
              <c:f>Sheet1!$E$2:$E$4</c:f>
              <c:strCache>
                <c:ptCount val="3"/>
                <c:pt idx="0">
                  <c:v>Precision</c:v>
                </c:pt>
                <c:pt idx="1">
                  <c:v>Recall</c:v>
                </c:pt>
                <c:pt idx="2">
                  <c:v>F1-Score</c:v>
                </c:pt>
              </c:strCache>
            </c:strRef>
          </c:cat>
          <c:val>
            <c:numRef>
              <c:f>Sheet1!$F$2:$F$4</c:f>
              <c:numCache>
                <c:formatCode>General</c:formatCode>
                <c:ptCount val="3"/>
                <c:pt idx="0">
                  <c:v>0.79</c:v>
                </c:pt>
                <c:pt idx="1">
                  <c:v>1</c:v>
                </c:pt>
                <c:pt idx="2">
                  <c:v>0.88</c:v>
                </c:pt>
              </c:numCache>
            </c:numRef>
          </c:val>
          <c:extLst>
            <c:ext xmlns:c16="http://schemas.microsoft.com/office/drawing/2014/chart" uri="{C3380CC4-5D6E-409C-BE32-E72D297353CC}">
              <c16:uniqueId val="{00000000-CEC3-47E8-9BD1-813833AD9AE4}"/>
            </c:ext>
          </c:extLst>
        </c:ser>
        <c:ser>
          <c:idx val="1"/>
          <c:order val="1"/>
          <c:tx>
            <c:strRef>
              <c:f>Sheet1!$G$1</c:f>
              <c:strCache>
                <c:ptCount val="1"/>
                <c:pt idx="0">
                  <c:v>ResNet50</c:v>
                </c:pt>
              </c:strCache>
            </c:strRef>
          </c:tx>
          <c:spPr>
            <a:solidFill>
              <a:schemeClr val="accent2"/>
            </a:solidFill>
            <a:ln>
              <a:noFill/>
            </a:ln>
            <a:effectLst/>
          </c:spPr>
          <c:invertIfNegative val="0"/>
          <c:cat>
            <c:strRef>
              <c:f>Sheet1!$E$2:$E$4</c:f>
              <c:strCache>
                <c:ptCount val="3"/>
                <c:pt idx="0">
                  <c:v>Precision</c:v>
                </c:pt>
                <c:pt idx="1">
                  <c:v>Recall</c:v>
                </c:pt>
                <c:pt idx="2">
                  <c:v>F1-Score</c:v>
                </c:pt>
              </c:strCache>
            </c:strRef>
          </c:cat>
          <c:val>
            <c:numRef>
              <c:f>Sheet1!$G$2:$G$4</c:f>
              <c:numCache>
                <c:formatCode>General</c:formatCode>
                <c:ptCount val="3"/>
                <c:pt idx="0">
                  <c:v>0.67</c:v>
                </c:pt>
                <c:pt idx="1">
                  <c:v>0.97</c:v>
                </c:pt>
                <c:pt idx="2">
                  <c:v>0.79</c:v>
                </c:pt>
              </c:numCache>
            </c:numRef>
          </c:val>
          <c:extLst>
            <c:ext xmlns:c16="http://schemas.microsoft.com/office/drawing/2014/chart" uri="{C3380CC4-5D6E-409C-BE32-E72D297353CC}">
              <c16:uniqueId val="{00000001-CEC3-47E8-9BD1-813833AD9AE4}"/>
            </c:ext>
          </c:extLst>
        </c:ser>
        <c:dLbls>
          <c:showLegendKey val="0"/>
          <c:showVal val="0"/>
          <c:showCatName val="0"/>
          <c:showSerName val="0"/>
          <c:showPercent val="0"/>
          <c:showBubbleSize val="0"/>
        </c:dLbls>
        <c:gapWidth val="219"/>
        <c:overlap val="-27"/>
        <c:axId val="1212674448"/>
        <c:axId val="1207742000"/>
      </c:barChart>
      <c:catAx>
        <c:axId val="1212674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7742000"/>
        <c:crosses val="autoZero"/>
        <c:auto val="1"/>
        <c:lblAlgn val="ctr"/>
        <c:lblOffset val="100"/>
        <c:noMultiLvlLbl val="0"/>
      </c:catAx>
      <c:valAx>
        <c:axId val="1207742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2674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13.svg"/><Relationship Id="rId9"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13.svg"/><Relationship Id="rId9"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7F4E7E-E529-4086-AF45-65F63BE6F9B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87F7739-3834-473B-B990-939FCA2F1169}">
      <dgm:prSet/>
      <dgm:spPr/>
      <dgm:t>
        <a:bodyPr/>
        <a:lstStyle/>
        <a:p>
          <a:r>
            <a:rPr lang="en-US"/>
            <a:t>VGG16 Model Performance:</a:t>
          </a:r>
        </a:p>
      </dgm:t>
    </dgm:pt>
    <dgm:pt modelId="{695E1937-5C65-4185-8F3D-61A6AD5A532D}" type="parTrans" cxnId="{3CA416F9-0324-45D8-8A75-B03F7B155DF3}">
      <dgm:prSet/>
      <dgm:spPr/>
      <dgm:t>
        <a:bodyPr/>
        <a:lstStyle/>
        <a:p>
          <a:endParaRPr lang="en-US"/>
        </a:p>
      </dgm:t>
    </dgm:pt>
    <dgm:pt modelId="{6CE382A8-4EDE-4B91-A883-2163EDCE567A}" type="sibTrans" cxnId="{3CA416F9-0324-45D8-8A75-B03F7B155DF3}">
      <dgm:prSet/>
      <dgm:spPr/>
      <dgm:t>
        <a:bodyPr/>
        <a:lstStyle/>
        <a:p>
          <a:endParaRPr lang="en-US"/>
        </a:p>
      </dgm:t>
    </dgm:pt>
    <dgm:pt modelId="{07D0DF99-62F1-4AE5-8B4D-E317FB46CCB0}">
      <dgm:prSet/>
      <dgm:spPr/>
      <dgm:t>
        <a:bodyPr/>
        <a:lstStyle/>
        <a:p>
          <a:r>
            <a:rPr lang="en-US"/>
            <a:t>Class 0 (Chicken): Precision: 100%, Recall: 64%, F1-Score: 78%</a:t>
          </a:r>
        </a:p>
      </dgm:t>
    </dgm:pt>
    <dgm:pt modelId="{E3F313FF-CC77-4129-96E4-C5CB899F5057}" type="parTrans" cxnId="{978F0630-831D-4F9B-B2EB-90698E54E57A}">
      <dgm:prSet/>
      <dgm:spPr/>
      <dgm:t>
        <a:bodyPr/>
        <a:lstStyle/>
        <a:p>
          <a:endParaRPr lang="en-US"/>
        </a:p>
      </dgm:t>
    </dgm:pt>
    <dgm:pt modelId="{C1F7B780-EFC6-4557-BF61-A192084E4737}" type="sibTrans" cxnId="{978F0630-831D-4F9B-B2EB-90698E54E57A}">
      <dgm:prSet/>
      <dgm:spPr/>
      <dgm:t>
        <a:bodyPr/>
        <a:lstStyle/>
        <a:p>
          <a:endParaRPr lang="en-US"/>
        </a:p>
      </dgm:t>
    </dgm:pt>
    <dgm:pt modelId="{6E6C3962-3E92-439C-B258-096AE1F5BCDA}">
      <dgm:prSet/>
      <dgm:spPr/>
      <dgm:t>
        <a:bodyPr/>
        <a:lstStyle/>
        <a:p>
          <a:r>
            <a:rPr lang="en-US"/>
            <a:t>Class 1 (Non-Chicken): Precision: 79%, Recall: 100%, F1-Score: 88%</a:t>
          </a:r>
        </a:p>
      </dgm:t>
    </dgm:pt>
    <dgm:pt modelId="{30EEA14A-7C37-4AE9-80AE-F62FB82C5106}" type="parTrans" cxnId="{4B9E41D9-EF00-4746-B898-AC6FE572AA23}">
      <dgm:prSet/>
      <dgm:spPr/>
      <dgm:t>
        <a:bodyPr/>
        <a:lstStyle/>
        <a:p>
          <a:endParaRPr lang="en-US"/>
        </a:p>
      </dgm:t>
    </dgm:pt>
    <dgm:pt modelId="{3B560BB4-063F-47A1-A320-99336A9F2938}" type="sibTrans" cxnId="{4B9E41D9-EF00-4746-B898-AC6FE572AA23}">
      <dgm:prSet/>
      <dgm:spPr/>
      <dgm:t>
        <a:bodyPr/>
        <a:lstStyle/>
        <a:p>
          <a:endParaRPr lang="en-US"/>
        </a:p>
      </dgm:t>
    </dgm:pt>
    <dgm:pt modelId="{845F1487-0300-496B-94A3-F3597B3007C4}">
      <dgm:prSet/>
      <dgm:spPr/>
      <dgm:t>
        <a:bodyPr/>
        <a:lstStyle/>
        <a:p>
          <a:r>
            <a:rPr lang="en-US"/>
            <a:t>Overall Accuracy: 85%</a:t>
          </a:r>
        </a:p>
      </dgm:t>
    </dgm:pt>
    <dgm:pt modelId="{C5BA2C17-23F5-41B0-8EA9-6E2496EB358B}" type="parTrans" cxnId="{F01FCB59-B4F6-4DF7-B8CC-CF29E35B0D1C}">
      <dgm:prSet/>
      <dgm:spPr/>
      <dgm:t>
        <a:bodyPr/>
        <a:lstStyle/>
        <a:p>
          <a:endParaRPr lang="en-US"/>
        </a:p>
      </dgm:t>
    </dgm:pt>
    <dgm:pt modelId="{38A97D41-527A-4D5D-97DA-C73C0E760C3C}" type="sibTrans" cxnId="{F01FCB59-B4F6-4DF7-B8CC-CF29E35B0D1C}">
      <dgm:prSet/>
      <dgm:spPr/>
      <dgm:t>
        <a:bodyPr/>
        <a:lstStyle/>
        <a:p>
          <a:endParaRPr lang="en-US"/>
        </a:p>
      </dgm:t>
    </dgm:pt>
    <dgm:pt modelId="{65C9811E-F408-470B-AE1F-1D185F48F502}">
      <dgm:prSet/>
      <dgm:spPr/>
      <dgm:t>
        <a:bodyPr/>
        <a:lstStyle/>
        <a:p>
          <a:r>
            <a:rPr lang="en-US"/>
            <a:t>Training time: 115.95 minutes</a:t>
          </a:r>
        </a:p>
      </dgm:t>
    </dgm:pt>
    <dgm:pt modelId="{5738B66A-AFF8-44AF-BD4A-2A2D61075151}" type="parTrans" cxnId="{2774813D-691F-4F01-BC39-59A49E8ADA32}">
      <dgm:prSet/>
      <dgm:spPr/>
      <dgm:t>
        <a:bodyPr/>
        <a:lstStyle/>
        <a:p>
          <a:endParaRPr lang="en-US"/>
        </a:p>
      </dgm:t>
    </dgm:pt>
    <dgm:pt modelId="{DA70295C-2144-461A-9FBE-197BFAA822B4}" type="sibTrans" cxnId="{2774813D-691F-4F01-BC39-59A49E8ADA32}">
      <dgm:prSet/>
      <dgm:spPr/>
      <dgm:t>
        <a:bodyPr/>
        <a:lstStyle/>
        <a:p>
          <a:endParaRPr lang="en-US"/>
        </a:p>
      </dgm:t>
    </dgm:pt>
    <dgm:pt modelId="{07A82379-9008-4C38-B77B-28F375F0C7F6}">
      <dgm:prSet/>
      <dgm:spPr/>
      <dgm:t>
        <a:bodyPr/>
        <a:lstStyle/>
        <a:p>
          <a:r>
            <a:rPr lang="en-US"/>
            <a:t>Test time: 3.6 minutes</a:t>
          </a:r>
        </a:p>
      </dgm:t>
    </dgm:pt>
    <dgm:pt modelId="{5000EB98-BEE9-4AD2-A716-ADD3EAA686B3}" type="parTrans" cxnId="{176D9DBD-06E0-4852-9782-A33E4C6D4112}">
      <dgm:prSet/>
      <dgm:spPr/>
      <dgm:t>
        <a:bodyPr/>
        <a:lstStyle/>
        <a:p>
          <a:endParaRPr lang="en-US"/>
        </a:p>
      </dgm:t>
    </dgm:pt>
    <dgm:pt modelId="{952E6DE3-5DA6-4C12-A9C3-41D280C9AE5B}" type="sibTrans" cxnId="{176D9DBD-06E0-4852-9782-A33E4C6D4112}">
      <dgm:prSet/>
      <dgm:spPr/>
      <dgm:t>
        <a:bodyPr/>
        <a:lstStyle/>
        <a:p>
          <a:endParaRPr lang="en-US"/>
        </a:p>
      </dgm:t>
    </dgm:pt>
    <dgm:pt modelId="{17004AE1-2DD6-4C76-A45A-BA077594BEEA}" type="pres">
      <dgm:prSet presAssocID="{E77F4E7E-E529-4086-AF45-65F63BE6F9B6}" presName="root" presStyleCnt="0">
        <dgm:presLayoutVars>
          <dgm:dir/>
          <dgm:resizeHandles val="exact"/>
        </dgm:presLayoutVars>
      </dgm:prSet>
      <dgm:spPr/>
    </dgm:pt>
    <dgm:pt modelId="{2852E268-1CAB-4D71-9A7D-711BFCA013E3}" type="pres">
      <dgm:prSet presAssocID="{E87F7739-3834-473B-B990-939FCA2F1169}" presName="compNode" presStyleCnt="0"/>
      <dgm:spPr/>
    </dgm:pt>
    <dgm:pt modelId="{8AF03290-7EB6-465B-A0F2-3F78C8288DC5}" type="pres">
      <dgm:prSet presAssocID="{E87F7739-3834-473B-B990-939FCA2F1169}" presName="bgRect" presStyleLbl="bgShp" presStyleIdx="0" presStyleCnt="3"/>
      <dgm:spPr/>
    </dgm:pt>
    <dgm:pt modelId="{4B6D5354-90C1-40B3-ACF6-59652CB4CD77}" type="pres">
      <dgm:prSet presAssocID="{E87F7739-3834-473B-B990-939FCA2F116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uck"/>
        </a:ext>
      </dgm:extLst>
    </dgm:pt>
    <dgm:pt modelId="{8EA7543C-230F-4520-8C2C-83250F6852B7}" type="pres">
      <dgm:prSet presAssocID="{E87F7739-3834-473B-B990-939FCA2F1169}" presName="spaceRect" presStyleCnt="0"/>
      <dgm:spPr/>
    </dgm:pt>
    <dgm:pt modelId="{FF756E5C-613E-4B3A-9066-11A3BC23A797}" type="pres">
      <dgm:prSet presAssocID="{E87F7739-3834-473B-B990-939FCA2F1169}" presName="parTx" presStyleLbl="revTx" presStyleIdx="0" presStyleCnt="4">
        <dgm:presLayoutVars>
          <dgm:chMax val="0"/>
          <dgm:chPref val="0"/>
        </dgm:presLayoutVars>
      </dgm:prSet>
      <dgm:spPr/>
    </dgm:pt>
    <dgm:pt modelId="{77F81819-7965-47F3-B259-0ECE246133AE}" type="pres">
      <dgm:prSet presAssocID="{E87F7739-3834-473B-B990-939FCA2F1169}" presName="desTx" presStyleLbl="revTx" presStyleIdx="1" presStyleCnt="4">
        <dgm:presLayoutVars/>
      </dgm:prSet>
      <dgm:spPr/>
    </dgm:pt>
    <dgm:pt modelId="{9D3F9D63-7B66-4D56-BAF5-420CC3DF0B52}" type="pres">
      <dgm:prSet presAssocID="{6CE382A8-4EDE-4B91-A883-2163EDCE567A}" presName="sibTrans" presStyleCnt="0"/>
      <dgm:spPr/>
    </dgm:pt>
    <dgm:pt modelId="{B3D655FB-AF1B-4A07-B60D-4E43151743F9}" type="pres">
      <dgm:prSet presAssocID="{65C9811E-F408-470B-AE1F-1D185F48F502}" presName="compNode" presStyleCnt="0"/>
      <dgm:spPr/>
    </dgm:pt>
    <dgm:pt modelId="{52204EDA-588F-4B0B-B8F9-153772769DA1}" type="pres">
      <dgm:prSet presAssocID="{65C9811E-F408-470B-AE1F-1D185F48F502}" presName="bgRect" presStyleLbl="bgShp" presStyleIdx="1" presStyleCnt="3"/>
      <dgm:spPr/>
    </dgm:pt>
    <dgm:pt modelId="{A9CB405C-8A31-4D43-833A-56047A701743}" type="pres">
      <dgm:prSet presAssocID="{65C9811E-F408-470B-AE1F-1D185F48F5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FF77E0D9-00F2-4602-921D-814E274CF04B}" type="pres">
      <dgm:prSet presAssocID="{65C9811E-F408-470B-AE1F-1D185F48F502}" presName="spaceRect" presStyleCnt="0"/>
      <dgm:spPr/>
    </dgm:pt>
    <dgm:pt modelId="{6F28AFA3-FD7B-41FF-A825-6FC85DC3A942}" type="pres">
      <dgm:prSet presAssocID="{65C9811E-F408-470B-AE1F-1D185F48F502}" presName="parTx" presStyleLbl="revTx" presStyleIdx="2" presStyleCnt="4">
        <dgm:presLayoutVars>
          <dgm:chMax val="0"/>
          <dgm:chPref val="0"/>
        </dgm:presLayoutVars>
      </dgm:prSet>
      <dgm:spPr/>
    </dgm:pt>
    <dgm:pt modelId="{1BE69B05-510E-41E4-B59A-E4C5F33A6A5A}" type="pres">
      <dgm:prSet presAssocID="{DA70295C-2144-461A-9FBE-197BFAA822B4}" presName="sibTrans" presStyleCnt="0"/>
      <dgm:spPr/>
    </dgm:pt>
    <dgm:pt modelId="{BC675242-1881-467C-A71E-9C3BE28A0715}" type="pres">
      <dgm:prSet presAssocID="{07A82379-9008-4C38-B77B-28F375F0C7F6}" presName="compNode" presStyleCnt="0"/>
      <dgm:spPr/>
    </dgm:pt>
    <dgm:pt modelId="{7D13D8BA-9759-4CBF-BDE0-31D80F8B62C7}" type="pres">
      <dgm:prSet presAssocID="{07A82379-9008-4C38-B77B-28F375F0C7F6}" presName="bgRect" presStyleLbl="bgShp" presStyleIdx="2" presStyleCnt="3"/>
      <dgm:spPr/>
    </dgm:pt>
    <dgm:pt modelId="{0D57AB61-F512-4F75-AE47-EDB06FFE45A8}" type="pres">
      <dgm:prSet presAssocID="{07A82379-9008-4C38-B77B-28F375F0C7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34417EE4-26D1-49DA-97DD-8DB8E0E88EE4}" type="pres">
      <dgm:prSet presAssocID="{07A82379-9008-4C38-B77B-28F375F0C7F6}" presName="spaceRect" presStyleCnt="0"/>
      <dgm:spPr/>
    </dgm:pt>
    <dgm:pt modelId="{826AF03D-BB4B-4976-B817-288AB98831FC}" type="pres">
      <dgm:prSet presAssocID="{07A82379-9008-4C38-B77B-28F375F0C7F6}" presName="parTx" presStyleLbl="revTx" presStyleIdx="3" presStyleCnt="4">
        <dgm:presLayoutVars>
          <dgm:chMax val="0"/>
          <dgm:chPref val="0"/>
        </dgm:presLayoutVars>
      </dgm:prSet>
      <dgm:spPr/>
    </dgm:pt>
  </dgm:ptLst>
  <dgm:cxnLst>
    <dgm:cxn modelId="{978F0630-831D-4F9B-B2EB-90698E54E57A}" srcId="{E87F7739-3834-473B-B990-939FCA2F1169}" destId="{07D0DF99-62F1-4AE5-8B4D-E317FB46CCB0}" srcOrd="0" destOrd="0" parTransId="{E3F313FF-CC77-4129-96E4-C5CB899F5057}" sibTransId="{C1F7B780-EFC6-4557-BF61-A192084E4737}"/>
    <dgm:cxn modelId="{98AC3D31-EDE8-4BF6-9F37-955282997105}" type="presOf" srcId="{07D0DF99-62F1-4AE5-8B4D-E317FB46CCB0}" destId="{77F81819-7965-47F3-B259-0ECE246133AE}" srcOrd="0" destOrd="0" presId="urn:microsoft.com/office/officeart/2018/2/layout/IconVerticalSolidList"/>
    <dgm:cxn modelId="{2774813D-691F-4F01-BC39-59A49E8ADA32}" srcId="{E77F4E7E-E529-4086-AF45-65F63BE6F9B6}" destId="{65C9811E-F408-470B-AE1F-1D185F48F502}" srcOrd="1" destOrd="0" parTransId="{5738B66A-AFF8-44AF-BD4A-2A2D61075151}" sibTransId="{DA70295C-2144-461A-9FBE-197BFAA822B4}"/>
    <dgm:cxn modelId="{838BDF4E-92BC-449A-80C1-93B07006740C}" type="presOf" srcId="{E77F4E7E-E529-4086-AF45-65F63BE6F9B6}" destId="{17004AE1-2DD6-4C76-A45A-BA077594BEEA}" srcOrd="0" destOrd="0" presId="urn:microsoft.com/office/officeart/2018/2/layout/IconVerticalSolidList"/>
    <dgm:cxn modelId="{ABBF4377-691C-48EC-B113-3580C0C951CA}" type="presOf" srcId="{07A82379-9008-4C38-B77B-28F375F0C7F6}" destId="{826AF03D-BB4B-4976-B817-288AB98831FC}" srcOrd="0" destOrd="0" presId="urn:microsoft.com/office/officeart/2018/2/layout/IconVerticalSolidList"/>
    <dgm:cxn modelId="{F01FCB59-B4F6-4DF7-B8CC-CF29E35B0D1C}" srcId="{E87F7739-3834-473B-B990-939FCA2F1169}" destId="{845F1487-0300-496B-94A3-F3597B3007C4}" srcOrd="2" destOrd="0" parTransId="{C5BA2C17-23F5-41B0-8EA9-6E2496EB358B}" sibTransId="{38A97D41-527A-4D5D-97DA-C73C0E760C3C}"/>
    <dgm:cxn modelId="{B3A2E69E-E9DC-4DC5-8A0D-E8A585924FAA}" type="presOf" srcId="{65C9811E-F408-470B-AE1F-1D185F48F502}" destId="{6F28AFA3-FD7B-41FF-A825-6FC85DC3A942}" srcOrd="0" destOrd="0" presId="urn:microsoft.com/office/officeart/2018/2/layout/IconVerticalSolidList"/>
    <dgm:cxn modelId="{176D9DBD-06E0-4852-9782-A33E4C6D4112}" srcId="{E77F4E7E-E529-4086-AF45-65F63BE6F9B6}" destId="{07A82379-9008-4C38-B77B-28F375F0C7F6}" srcOrd="2" destOrd="0" parTransId="{5000EB98-BEE9-4AD2-A716-ADD3EAA686B3}" sibTransId="{952E6DE3-5DA6-4C12-A9C3-41D280C9AE5B}"/>
    <dgm:cxn modelId="{E8AC38D7-017A-4DA0-B54F-0C3459BDC230}" type="presOf" srcId="{845F1487-0300-496B-94A3-F3597B3007C4}" destId="{77F81819-7965-47F3-B259-0ECE246133AE}" srcOrd="0" destOrd="2" presId="urn:microsoft.com/office/officeart/2018/2/layout/IconVerticalSolidList"/>
    <dgm:cxn modelId="{4B9E41D9-EF00-4746-B898-AC6FE572AA23}" srcId="{E87F7739-3834-473B-B990-939FCA2F1169}" destId="{6E6C3962-3E92-439C-B258-096AE1F5BCDA}" srcOrd="1" destOrd="0" parTransId="{30EEA14A-7C37-4AE9-80AE-F62FB82C5106}" sibTransId="{3B560BB4-063F-47A1-A320-99336A9F2938}"/>
    <dgm:cxn modelId="{BB9BA4EF-0F0D-4E66-AE32-D2E11AACF73A}" type="presOf" srcId="{E87F7739-3834-473B-B990-939FCA2F1169}" destId="{FF756E5C-613E-4B3A-9066-11A3BC23A797}" srcOrd="0" destOrd="0" presId="urn:microsoft.com/office/officeart/2018/2/layout/IconVerticalSolidList"/>
    <dgm:cxn modelId="{FB51ABF7-59C4-460B-8187-4DE132A83948}" type="presOf" srcId="{6E6C3962-3E92-439C-B258-096AE1F5BCDA}" destId="{77F81819-7965-47F3-B259-0ECE246133AE}" srcOrd="0" destOrd="1" presId="urn:microsoft.com/office/officeart/2018/2/layout/IconVerticalSolidList"/>
    <dgm:cxn modelId="{3CA416F9-0324-45D8-8A75-B03F7B155DF3}" srcId="{E77F4E7E-E529-4086-AF45-65F63BE6F9B6}" destId="{E87F7739-3834-473B-B990-939FCA2F1169}" srcOrd="0" destOrd="0" parTransId="{695E1937-5C65-4185-8F3D-61A6AD5A532D}" sibTransId="{6CE382A8-4EDE-4B91-A883-2163EDCE567A}"/>
    <dgm:cxn modelId="{6F78548E-E360-4277-897F-14BF2F2879D2}" type="presParOf" srcId="{17004AE1-2DD6-4C76-A45A-BA077594BEEA}" destId="{2852E268-1CAB-4D71-9A7D-711BFCA013E3}" srcOrd="0" destOrd="0" presId="urn:microsoft.com/office/officeart/2018/2/layout/IconVerticalSolidList"/>
    <dgm:cxn modelId="{FA296810-4DE8-4FE8-8D8D-EEA0D4E7FFA2}" type="presParOf" srcId="{2852E268-1CAB-4D71-9A7D-711BFCA013E3}" destId="{8AF03290-7EB6-465B-A0F2-3F78C8288DC5}" srcOrd="0" destOrd="0" presId="urn:microsoft.com/office/officeart/2018/2/layout/IconVerticalSolidList"/>
    <dgm:cxn modelId="{44D881D6-87AE-4FB6-A946-DCC80A82E516}" type="presParOf" srcId="{2852E268-1CAB-4D71-9A7D-711BFCA013E3}" destId="{4B6D5354-90C1-40B3-ACF6-59652CB4CD77}" srcOrd="1" destOrd="0" presId="urn:microsoft.com/office/officeart/2018/2/layout/IconVerticalSolidList"/>
    <dgm:cxn modelId="{9AD1F511-EBB4-4DE4-AD69-AA993A1E841A}" type="presParOf" srcId="{2852E268-1CAB-4D71-9A7D-711BFCA013E3}" destId="{8EA7543C-230F-4520-8C2C-83250F6852B7}" srcOrd="2" destOrd="0" presId="urn:microsoft.com/office/officeart/2018/2/layout/IconVerticalSolidList"/>
    <dgm:cxn modelId="{53317556-100B-4D6D-85C6-6FB7BFDFC981}" type="presParOf" srcId="{2852E268-1CAB-4D71-9A7D-711BFCA013E3}" destId="{FF756E5C-613E-4B3A-9066-11A3BC23A797}" srcOrd="3" destOrd="0" presId="urn:microsoft.com/office/officeart/2018/2/layout/IconVerticalSolidList"/>
    <dgm:cxn modelId="{65C71D96-925C-456E-82D7-6D7249969EBE}" type="presParOf" srcId="{2852E268-1CAB-4D71-9A7D-711BFCA013E3}" destId="{77F81819-7965-47F3-B259-0ECE246133AE}" srcOrd="4" destOrd="0" presId="urn:microsoft.com/office/officeart/2018/2/layout/IconVerticalSolidList"/>
    <dgm:cxn modelId="{3DDC4B72-BEF3-4D71-AC78-F7C48EA9C689}" type="presParOf" srcId="{17004AE1-2DD6-4C76-A45A-BA077594BEEA}" destId="{9D3F9D63-7B66-4D56-BAF5-420CC3DF0B52}" srcOrd="1" destOrd="0" presId="urn:microsoft.com/office/officeart/2018/2/layout/IconVerticalSolidList"/>
    <dgm:cxn modelId="{A2CDD0DD-0B6D-4F45-9517-55AE7F6132C6}" type="presParOf" srcId="{17004AE1-2DD6-4C76-A45A-BA077594BEEA}" destId="{B3D655FB-AF1B-4A07-B60D-4E43151743F9}" srcOrd="2" destOrd="0" presId="urn:microsoft.com/office/officeart/2018/2/layout/IconVerticalSolidList"/>
    <dgm:cxn modelId="{69CCA700-9DBC-49BD-BE9D-7518F387DE25}" type="presParOf" srcId="{B3D655FB-AF1B-4A07-B60D-4E43151743F9}" destId="{52204EDA-588F-4B0B-B8F9-153772769DA1}" srcOrd="0" destOrd="0" presId="urn:microsoft.com/office/officeart/2018/2/layout/IconVerticalSolidList"/>
    <dgm:cxn modelId="{51DCE4F5-F65D-4257-BDCF-9948CE25DF17}" type="presParOf" srcId="{B3D655FB-AF1B-4A07-B60D-4E43151743F9}" destId="{A9CB405C-8A31-4D43-833A-56047A701743}" srcOrd="1" destOrd="0" presId="urn:microsoft.com/office/officeart/2018/2/layout/IconVerticalSolidList"/>
    <dgm:cxn modelId="{6C3662A3-8843-4DE9-A8C5-29313F7AC7AD}" type="presParOf" srcId="{B3D655FB-AF1B-4A07-B60D-4E43151743F9}" destId="{FF77E0D9-00F2-4602-921D-814E274CF04B}" srcOrd="2" destOrd="0" presId="urn:microsoft.com/office/officeart/2018/2/layout/IconVerticalSolidList"/>
    <dgm:cxn modelId="{39FA8434-1A6C-4A07-9221-834AB1BA39C7}" type="presParOf" srcId="{B3D655FB-AF1B-4A07-B60D-4E43151743F9}" destId="{6F28AFA3-FD7B-41FF-A825-6FC85DC3A942}" srcOrd="3" destOrd="0" presId="urn:microsoft.com/office/officeart/2018/2/layout/IconVerticalSolidList"/>
    <dgm:cxn modelId="{76885023-4D11-4375-89DA-32CD2B394F18}" type="presParOf" srcId="{17004AE1-2DD6-4C76-A45A-BA077594BEEA}" destId="{1BE69B05-510E-41E4-B59A-E4C5F33A6A5A}" srcOrd="3" destOrd="0" presId="urn:microsoft.com/office/officeart/2018/2/layout/IconVerticalSolidList"/>
    <dgm:cxn modelId="{2F55DA3B-9D94-4EAA-9D5F-351CE960F719}" type="presParOf" srcId="{17004AE1-2DD6-4C76-A45A-BA077594BEEA}" destId="{BC675242-1881-467C-A71E-9C3BE28A0715}" srcOrd="4" destOrd="0" presId="urn:microsoft.com/office/officeart/2018/2/layout/IconVerticalSolidList"/>
    <dgm:cxn modelId="{59137AB2-8756-48F8-B3AC-DCF18E1ECA62}" type="presParOf" srcId="{BC675242-1881-467C-A71E-9C3BE28A0715}" destId="{7D13D8BA-9759-4CBF-BDE0-31D80F8B62C7}" srcOrd="0" destOrd="0" presId="urn:microsoft.com/office/officeart/2018/2/layout/IconVerticalSolidList"/>
    <dgm:cxn modelId="{A48CB783-BB71-4BE8-9027-279D06DAB3CD}" type="presParOf" srcId="{BC675242-1881-467C-A71E-9C3BE28A0715}" destId="{0D57AB61-F512-4F75-AE47-EDB06FFE45A8}" srcOrd="1" destOrd="0" presId="urn:microsoft.com/office/officeart/2018/2/layout/IconVerticalSolidList"/>
    <dgm:cxn modelId="{65373271-6EFF-46EA-AC97-7FB47AA88F6B}" type="presParOf" srcId="{BC675242-1881-467C-A71E-9C3BE28A0715}" destId="{34417EE4-26D1-49DA-97DD-8DB8E0E88EE4}" srcOrd="2" destOrd="0" presId="urn:microsoft.com/office/officeart/2018/2/layout/IconVerticalSolidList"/>
    <dgm:cxn modelId="{8E3F56E8-5EF7-40E7-A8E1-8523540070BD}" type="presParOf" srcId="{BC675242-1881-467C-A71E-9C3BE28A0715}" destId="{826AF03D-BB4B-4976-B817-288AB98831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652615-B9EA-4EE2-8EB2-B4F865BDA49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10296F-DDAE-4622-8CEA-4D0ECDF49B27}">
      <dgm:prSet/>
      <dgm:spPr/>
      <dgm:t>
        <a:bodyPr/>
        <a:lstStyle/>
        <a:p>
          <a:r>
            <a:rPr lang="en-US"/>
            <a:t>Class 0 (Chicken): Precision: 90%, Recall: 36%, F1-Score: 52%</a:t>
          </a:r>
        </a:p>
      </dgm:t>
    </dgm:pt>
    <dgm:pt modelId="{FA59A5E7-AA48-4527-A38B-A28066890522}" type="parTrans" cxnId="{69D24095-ED9B-4B87-A4FB-C7DDA40B2F30}">
      <dgm:prSet/>
      <dgm:spPr/>
      <dgm:t>
        <a:bodyPr/>
        <a:lstStyle/>
        <a:p>
          <a:endParaRPr lang="en-US"/>
        </a:p>
      </dgm:t>
    </dgm:pt>
    <dgm:pt modelId="{3790D1F3-C349-4A23-B290-5ACB35D24B89}" type="sibTrans" cxnId="{69D24095-ED9B-4B87-A4FB-C7DDA40B2F30}">
      <dgm:prSet/>
      <dgm:spPr/>
      <dgm:t>
        <a:bodyPr/>
        <a:lstStyle/>
        <a:p>
          <a:endParaRPr lang="en-US"/>
        </a:p>
      </dgm:t>
    </dgm:pt>
    <dgm:pt modelId="{52DF490A-D218-45C9-B716-C7C7222B2002}">
      <dgm:prSet/>
      <dgm:spPr/>
      <dgm:t>
        <a:bodyPr/>
        <a:lstStyle/>
        <a:p>
          <a:r>
            <a:rPr lang="en-US"/>
            <a:t>Class 1 (Non-Chicken): Precision: 67%, Recall: 97%, F1-Score: 79%</a:t>
          </a:r>
        </a:p>
      </dgm:t>
    </dgm:pt>
    <dgm:pt modelId="{3562BC21-0E52-4A1E-BACD-DF9FAB3E6A07}" type="parTrans" cxnId="{CA446F8A-0DB5-422E-8143-69E0C3933B10}">
      <dgm:prSet/>
      <dgm:spPr/>
      <dgm:t>
        <a:bodyPr/>
        <a:lstStyle/>
        <a:p>
          <a:endParaRPr lang="en-US"/>
        </a:p>
      </dgm:t>
    </dgm:pt>
    <dgm:pt modelId="{65B2A943-2088-4912-8574-670F63CC3C82}" type="sibTrans" cxnId="{CA446F8A-0DB5-422E-8143-69E0C3933B10}">
      <dgm:prSet/>
      <dgm:spPr/>
      <dgm:t>
        <a:bodyPr/>
        <a:lstStyle/>
        <a:p>
          <a:endParaRPr lang="en-US"/>
        </a:p>
      </dgm:t>
    </dgm:pt>
    <dgm:pt modelId="{8511FFBB-BFEA-4308-8F2A-B47F0ECA5D40}">
      <dgm:prSet/>
      <dgm:spPr/>
      <dgm:t>
        <a:bodyPr/>
        <a:lstStyle/>
        <a:p>
          <a:r>
            <a:rPr lang="en-US"/>
            <a:t>Overall Accuracy: 71%</a:t>
          </a:r>
        </a:p>
      </dgm:t>
    </dgm:pt>
    <dgm:pt modelId="{4D31F23F-A794-49E3-B620-B0F8C4AE4009}" type="parTrans" cxnId="{6FA4F977-9873-46F2-9680-C515A6CDCCD6}">
      <dgm:prSet/>
      <dgm:spPr/>
      <dgm:t>
        <a:bodyPr/>
        <a:lstStyle/>
        <a:p>
          <a:endParaRPr lang="en-US"/>
        </a:p>
      </dgm:t>
    </dgm:pt>
    <dgm:pt modelId="{BEF1504C-0765-45CE-99E3-972720B33F70}" type="sibTrans" cxnId="{6FA4F977-9873-46F2-9680-C515A6CDCCD6}">
      <dgm:prSet/>
      <dgm:spPr/>
      <dgm:t>
        <a:bodyPr/>
        <a:lstStyle/>
        <a:p>
          <a:endParaRPr lang="en-US"/>
        </a:p>
      </dgm:t>
    </dgm:pt>
    <dgm:pt modelId="{AEFB7DC1-E855-4D5A-8B3F-46F3D067B9CE}">
      <dgm:prSet/>
      <dgm:spPr/>
      <dgm:t>
        <a:bodyPr/>
        <a:lstStyle/>
        <a:p>
          <a:r>
            <a:rPr lang="en-US"/>
            <a:t>Training Time: 47.46 minutes</a:t>
          </a:r>
        </a:p>
      </dgm:t>
    </dgm:pt>
    <dgm:pt modelId="{88023DAE-8C9B-4A41-8C48-FBC9742D92BE}" type="parTrans" cxnId="{138C329D-28C6-4D15-8A83-A08251D55BA5}">
      <dgm:prSet/>
      <dgm:spPr/>
      <dgm:t>
        <a:bodyPr/>
        <a:lstStyle/>
        <a:p>
          <a:endParaRPr lang="en-US"/>
        </a:p>
      </dgm:t>
    </dgm:pt>
    <dgm:pt modelId="{841AF490-6715-4C9E-A324-14F6684DE4AC}" type="sibTrans" cxnId="{138C329D-28C6-4D15-8A83-A08251D55BA5}">
      <dgm:prSet/>
      <dgm:spPr/>
      <dgm:t>
        <a:bodyPr/>
        <a:lstStyle/>
        <a:p>
          <a:endParaRPr lang="en-US"/>
        </a:p>
      </dgm:t>
    </dgm:pt>
    <dgm:pt modelId="{D44F87A0-E5FC-4CBB-B7AE-D6E82C224010}">
      <dgm:prSet/>
      <dgm:spPr/>
      <dgm:t>
        <a:bodyPr/>
        <a:lstStyle/>
        <a:p>
          <a:r>
            <a:rPr lang="en-US"/>
            <a:t>Test time: 1.2 minutes</a:t>
          </a:r>
        </a:p>
      </dgm:t>
    </dgm:pt>
    <dgm:pt modelId="{ABA98B72-D9A6-4415-9DA9-076256CD88A4}" type="parTrans" cxnId="{8AF5DA9E-D7B2-4764-9B54-CBCE7C05176F}">
      <dgm:prSet/>
      <dgm:spPr/>
      <dgm:t>
        <a:bodyPr/>
        <a:lstStyle/>
        <a:p>
          <a:endParaRPr lang="en-US"/>
        </a:p>
      </dgm:t>
    </dgm:pt>
    <dgm:pt modelId="{DB1EBDC9-00A7-4059-9BEC-6B082865A3F5}" type="sibTrans" cxnId="{8AF5DA9E-D7B2-4764-9B54-CBCE7C05176F}">
      <dgm:prSet/>
      <dgm:spPr/>
      <dgm:t>
        <a:bodyPr/>
        <a:lstStyle/>
        <a:p>
          <a:endParaRPr lang="en-US"/>
        </a:p>
      </dgm:t>
    </dgm:pt>
    <dgm:pt modelId="{B6FA6504-405C-4E94-82C3-A2798D1AE46B}" type="pres">
      <dgm:prSet presAssocID="{AC652615-B9EA-4EE2-8EB2-B4F865BDA49B}" presName="root" presStyleCnt="0">
        <dgm:presLayoutVars>
          <dgm:dir/>
          <dgm:resizeHandles val="exact"/>
        </dgm:presLayoutVars>
      </dgm:prSet>
      <dgm:spPr/>
    </dgm:pt>
    <dgm:pt modelId="{42A1B297-DCB4-42C1-860D-9ACB15472E44}" type="pres">
      <dgm:prSet presAssocID="{AC652615-B9EA-4EE2-8EB2-B4F865BDA49B}" presName="container" presStyleCnt="0">
        <dgm:presLayoutVars>
          <dgm:dir/>
          <dgm:resizeHandles val="exact"/>
        </dgm:presLayoutVars>
      </dgm:prSet>
      <dgm:spPr/>
    </dgm:pt>
    <dgm:pt modelId="{44E508A3-73A2-4502-BDE9-C24162A5097E}" type="pres">
      <dgm:prSet presAssocID="{5A10296F-DDAE-4622-8CEA-4D0ECDF49B27}" presName="compNode" presStyleCnt="0"/>
      <dgm:spPr/>
    </dgm:pt>
    <dgm:pt modelId="{E53A588D-5B04-460C-A027-8617C539863C}" type="pres">
      <dgm:prSet presAssocID="{5A10296F-DDAE-4622-8CEA-4D0ECDF49B27}" presName="iconBgRect" presStyleLbl="bgShp" presStyleIdx="0" presStyleCnt="5"/>
      <dgm:spPr/>
    </dgm:pt>
    <dgm:pt modelId="{D8A77049-C016-414D-8DF7-F3EDEE0F219D}" type="pres">
      <dgm:prSet presAssocID="{5A10296F-DDAE-4622-8CEA-4D0ECDF49B2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arrow"/>
        </a:ext>
      </dgm:extLst>
    </dgm:pt>
    <dgm:pt modelId="{6A0C74FD-9EED-4008-B064-1BAC5A7F3EE8}" type="pres">
      <dgm:prSet presAssocID="{5A10296F-DDAE-4622-8CEA-4D0ECDF49B27}" presName="spaceRect" presStyleCnt="0"/>
      <dgm:spPr/>
    </dgm:pt>
    <dgm:pt modelId="{F275A96F-8A8C-4C16-B18E-54FE255C912A}" type="pres">
      <dgm:prSet presAssocID="{5A10296F-DDAE-4622-8CEA-4D0ECDF49B27}" presName="textRect" presStyleLbl="revTx" presStyleIdx="0" presStyleCnt="5">
        <dgm:presLayoutVars>
          <dgm:chMax val="1"/>
          <dgm:chPref val="1"/>
        </dgm:presLayoutVars>
      </dgm:prSet>
      <dgm:spPr/>
    </dgm:pt>
    <dgm:pt modelId="{132C658E-1364-4A4B-964B-C030C4C51AA7}" type="pres">
      <dgm:prSet presAssocID="{3790D1F3-C349-4A23-B290-5ACB35D24B89}" presName="sibTrans" presStyleLbl="sibTrans2D1" presStyleIdx="0" presStyleCnt="0"/>
      <dgm:spPr/>
    </dgm:pt>
    <dgm:pt modelId="{D36C2228-C0A6-4DCB-ADD7-D2B3054160A3}" type="pres">
      <dgm:prSet presAssocID="{52DF490A-D218-45C9-B716-C7C7222B2002}" presName="compNode" presStyleCnt="0"/>
      <dgm:spPr/>
    </dgm:pt>
    <dgm:pt modelId="{F498D41E-6F61-4498-8905-02CBA4B7A415}" type="pres">
      <dgm:prSet presAssocID="{52DF490A-D218-45C9-B716-C7C7222B2002}" presName="iconBgRect" presStyleLbl="bgShp" presStyleIdx="1" presStyleCnt="5"/>
      <dgm:spPr/>
    </dgm:pt>
    <dgm:pt modelId="{4277D4B8-8C3E-4BED-BAC5-BE57FD443D37}" type="pres">
      <dgm:prSet presAssocID="{52DF490A-D218-45C9-B716-C7C7222B200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14817C8-AEB2-4CEC-8F97-455C798B0D5E}" type="pres">
      <dgm:prSet presAssocID="{52DF490A-D218-45C9-B716-C7C7222B2002}" presName="spaceRect" presStyleCnt="0"/>
      <dgm:spPr/>
    </dgm:pt>
    <dgm:pt modelId="{B687C106-2F72-4BA6-8013-AEC96C89BC60}" type="pres">
      <dgm:prSet presAssocID="{52DF490A-D218-45C9-B716-C7C7222B2002}" presName="textRect" presStyleLbl="revTx" presStyleIdx="1" presStyleCnt="5">
        <dgm:presLayoutVars>
          <dgm:chMax val="1"/>
          <dgm:chPref val="1"/>
        </dgm:presLayoutVars>
      </dgm:prSet>
      <dgm:spPr/>
    </dgm:pt>
    <dgm:pt modelId="{54552BBD-AAC9-48EB-9DEB-9D1226240639}" type="pres">
      <dgm:prSet presAssocID="{65B2A943-2088-4912-8574-670F63CC3C82}" presName="sibTrans" presStyleLbl="sibTrans2D1" presStyleIdx="0" presStyleCnt="0"/>
      <dgm:spPr/>
    </dgm:pt>
    <dgm:pt modelId="{EE300762-003E-4829-B896-D1348194F502}" type="pres">
      <dgm:prSet presAssocID="{8511FFBB-BFEA-4308-8F2A-B47F0ECA5D40}" presName="compNode" presStyleCnt="0"/>
      <dgm:spPr/>
    </dgm:pt>
    <dgm:pt modelId="{5B448C8A-83D2-43C8-8872-0BC7DA22B9F3}" type="pres">
      <dgm:prSet presAssocID="{8511FFBB-BFEA-4308-8F2A-B47F0ECA5D40}" presName="iconBgRect" presStyleLbl="bgShp" presStyleIdx="2" presStyleCnt="5"/>
      <dgm:spPr/>
    </dgm:pt>
    <dgm:pt modelId="{EDF91D15-E599-4B53-BB17-707D9D8E03E2}" type="pres">
      <dgm:prSet presAssocID="{8511FFBB-BFEA-4308-8F2A-B47F0ECA5D4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CE636D75-9081-4972-BB67-F03B58A53FFD}" type="pres">
      <dgm:prSet presAssocID="{8511FFBB-BFEA-4308-8F2A-B47F0ECA5D40}" presName="spaceRect" presStyleCnt="0"/>
      <dgm:spPr/>
    </dgm:pt>
    <dgm:pt modelId="{7F849C3B-35B9-4CC8-ADF3-C7809E378D78}" type="pres">
      <dgm:prSet presAssocID="{8511FFBB-BFEA-4308-8F2A-B47F0ECA5D40}" presName="textRect" presStyleLbl="revTx" presStyleIdx="2" presStyleCnt="5">
        <dgm:presLayoutVars>
          <dgm:chMax val="1"/>
          <dgm:chPref val="1"/>
        </dgm:presLayoutVars>
      </dgm:prSet>
      <dgm:spPr/>
    </dgm:pt>
    <dgm:pt modelId="{5DD8CD3E-D349-4149-B1F0-8CE5982FBCFB}" type="pres">
      <dgm:prSet presAssocID="{BEF1504C-0765-45CE-99E3-972720B33F70}" presName="sibTrans" presStyleLbl="sibTrans2D1" presStyleIdx="0" presStyleCnt="0"/>
      <dgm:spPr/>
    </dgm:pt>
    <dgm:pt modelId="{0DE56416-5DD0-4C5F-9F73-5E826BA9CA3E}" type="pres">
      <dgm:prSet presAssocID="{AEFB7DC1-E855-4D5A-8B3F-46F3D067B9CE}" presName="compNode" presStyleCnt="0"/>
      <dgm:spPr/>
    </dgm:pt>
    <dgm:pt modelId="{9C8453F5-C6AC-4CFB-8DD9-93323B2E804A}" type="pres">
      <dgm:prSet presAssocID="{AEFB7DC1-E855-4D5A-8B3F-46F3D067B9CE}" presName="iconBgRect" presStyleLbl="bgShp" presStyleIdx="3" presStyleCnt="5"/>
      <dgm:spPr/>
    </dgm:pt>
    <dgm:pt modelId="{E40DD858-2A4E-4259-BA91-11747F798A45}" type="pres">
      <dgm:prSet presAssocID="{AEFB7DC1-E855-4D5A-8B3F-46F3D067B9C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01FB77AE-22F1-4371-B4DC-E24DDD8A4BC2}" type="pres">
      <dgm:prSet presAssocID="{AEFB7DC1-E855-4D5A-8B3F-46F3D067B9CE}" presName="spaceRect" presStyleCnt="0"/>
      <dgm:spPr/>
    </dgm:pt>
    <dgm:pt modelId="{F14A8E62-731C-486C-B9F9-FF9225FEEBDD}" type="pres">
      <dgm:prSet presAssocID="{AEFB7DC1-E855-4D5A-8B3F-46F3D067B9CE}" presName="textRect" presStyleLbl="revTx" presStyleIdx="3" presStyleCnt="5">
        <dgm:presLayoutVars>
          <dgm:chMax val="1"/>
          <dgm:chPref val="1"/>
        </dgm:presLayoutVars>
      </dgm:prSet>
      <dgm:spPr/>
    </dgm:pt>
    <dgm:pt modelId="{52D69A92-D06B-4CFE-9BC0-ED5A2AFED04F}" type="pres">
      <dgm:prSet presAssocID="{841AF490-6715-4C9E-A324-14F6684DE4AC}" presName="sibTrans" presStyleLbl="sibTrans2D1" presStyleIdx="0" presStyleCnt="0"/>
      <dgm:spPr/>
    </dgm:pt>
    <dgm:pt modelId="{155BFED2-D891-46AE-9478-0A93D3E52A5E}" type="pres">
      <dgm:prSet presAssocID="{D44F87A0-E5FC-4CBB-B7AE-D6E82C224010}" presName="compNode" presStyleCnt="0"/>
      <dgm:spPr/>
    </dgm:pt>
    <dgm:pt modelId="{51C8DB04-F81B-4215-99C6-8641917DFFF4}" type="pres">
      <dgm:prSet presAssocID="{D44F87A0-E5FC-4CBB-B7AE-D6E82C224010}" presName="iconBgRect" presStyleLbl="bgShp" presStyleIdx="4" presStyleCnt="5"/>
      <dgm:spPr/>
    </dgm:pt>
    <dgm:pt modelId="{8A908D72-98B4-4976-A97B-115A3BB1D39B}" type="pres">
      <dgm:prSet presAssocID="{D44F87A0-E5FC-4CBB-B7AE-D6E82C22401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ck"/>
        </a:ext>
      </dgm:extLst>
    </dgm:pt>
    <dgm:pt modelId="{6ECA9C13-7909-4693-B294-8A5EDA1CDD31}" type="pres">
      <dgm:prSet presAssocID="{D44F87A0-E5FC-4CBB-B7AE-D6E82C224010}" presName="spaceRect" presStyleCnt="0"/>
      <dgm:spPr/>
    </dgm:pt>
    <dgm:pt modelId="{18239FFB-75F2-466D-A2A4-20A9A9DFEF78}" type="pres">
      <dgm:prSet presAssocID="{D44F87A0-E5FC-4CBB-B7AE-D6E82C224010}" presName="textRect" presStyleLbl="revTx" presStyleIdx="4" presStyleCnt="5">
        <dgm:presLayoutVars>
          <dgm:chMax val="1"/>
          <dgm:chPref val="1"/>
        </dgm:presLayoutVars>
      </dgm:prSet>
      <dgm:spPr/>
    </dgm:pt>
  </dgm:ptLst>
  <dgm:cxnLst>
    <dgm:cxn modelId="{43F0480F-6D52-4D91-B809-0C97AA476C7A}" type="presOf" srcId="{BEF1504C-0765-45CE-99E3-972720B33F70}" destId="{5DD8CD3E-D349-4149-B1F0-8CE5982FBCFB}" srcOrd="0" destOrd="0" presId="urn:microsoft.com/office/officeart/2018/2/layout/IconCircleList"/>
    <dgm:cxn modelId="{9F40DB18-2377-436B-9EA5-ED325D8350EC}" type="presOf" srcId="{841AF490-6715-4C9E-A324-14F6684DE4AC}" destId="{52D69A92-D06B-4CFE-9BC0-ED5A2AFED04F}" srcOrd="0" destOrd="0" presId="urn:microsoft.com/office/officeart/2018/2/layout/IconCircleList"/>
    <dgm:cxn modelId="{6615571F-D8B7-428D-B846-2D1CE942829B}" type="presOf" srcId="{3790D1F3-C349-4A23-B290-5ACB35D24B89}" destId="{132C658E-1364-4A4B-964B-C030C4C51AA7}" srcOrd="0" destOrd="0" presId="urn:microsoft.com/office/officeart/2018/2/layout/IconCircleList"/>
    <dgm:cxn modelId="{C317963D-96AF-435B-B67A-20D4218EDCAC}" type="presOf" srcId="{8511FFBB-BFEA-4308-8F2A-B47F0ECA5D40}" destId="{7F849C3B-35B9-4CC8-ADF3-C7809E378D78}" srcOrd="0" destOrd="0" presId="urn:microsoft.com/office/officeart/2018/2/layout/IconCircleList"/>
    <dgm:cxn modelId="{6FA4F977-9873-46F2-9680-C515A6CDCCD6}" srcId="{AC652615-B9EA-4EE2-8EB2-B4F865BDA49B}" destId="{8511FFBB-BFEA-4308-8F2A-B47F0ECA5D40}" srcOrd="2" destOrd="0" parTransId="{4D31F23F-A794-49E3-B620-B0F8C4AE4009}" sibTransId="{BEF1504C-0765-45CE-99E3-972720B33F70}"/>
    <dgm:cxn modelId="{89C05189-8B02-4723-9083-A9E36F213591}" type="presOf" srcId="{5A10296F-DDAE-4622-8CEA-4D0ECDF49B27}" destId="{F275A96F-8A8C-4C16-B18E-54FE255C912A}" srcOrd="0" destOrd="0" presId="urn:microsoft.com/office/officeart/2018/2/layout/IconCircleList"/>
    <dgm:cxn modelId="{E7077389-B0EE-4B95-A549-06C645E6EAB9}" type="presOf" srcId="{AEFB7DC1-E855-4D5A-8B3F-46F3D067B9CE}" destId="{F14A8E62-731C-486C-B9F9-FF9225FEEBDD}" srcOrd="0" destOrd="0" presId="urn:microsoft.com/office/officeart/2018/2/layout/IconCircleList"/>
    <dgm:cxn modelId="{CA446F8A-0DB5-422E-8143-69E0C3933B10}" srcId="{AC652615-B9EA-4EE2-8EB2-B4F865BDA49B}" destId="{52DF490A-D218-45C9-B716-C7C7222B2002}" srcOrd="1" destOrd="0" parTransId="{3562BC21-0E52-4A1E-BACD-DF9FAB3E6A07}" sibTransId="{65B2A943-2088-4912-8574-670F63CC3C82}"/>
    <dgm:cxn modelId="{69D24095-ED9B-4B87-A4FB-C7DDA40B2F30}" srcId="{AC652615-B9EA-4EE2-8EB2-B4F865BDA49B}" destId="{5A10296F-DDAE-4622-8CEA-4D0ECDF49B27}" srcOrd="0" destOrd="0" parTransId="{FA59A5E7-AA48-4527-A38B-A28066890522}" sibTransId="{3790D1F3-C349-4A23-B290-5ACB35D24B89}"/>
    <dgm:cxn modelId="{138C329D-28C6-4D15-8A83-A08251D55BA5}" srcId="{AC652615-B9EA-4EE2-8EB2-B4F865BDA49B}" destId="{AEFB7DC1-E855-4D5A-8B3F-46F3D067B9CE}" srcOrd="3" destOrd="0" parTransId="{88023DAE-8C9B-4A41-8C48-FBC9742D92BE}" sibTransId="{841AF490-6715-4C9E-A324-14F6684DE4AC}"/>
    <dgm:cxn modelId="{8AF5DA9E-D7B2-4764-9B54-CBCE7C05176F}" srcId="{AC652615-B9EA-4EE2-8EB2-B4F865BDA49B}" destId="{D44F87A0-E5FC-4CBB-B7AE-D6E82C224010}" srcOrd="4" destOrd="0" parTransId="{ABA98B72-D9A6-4415-9DA9-076256CD88A4}" sibTransId="{DB1EBDC9-00A7-4059-9BEC-6B082865A3F5}"/>
    <dgm:cxn modelId="{95256F9F-24D4-4318-91BB-2D6F027DBEC9}" type="presOf" srcId="{AC652615-B9EA-4EE2-8EB2-B4F865BDA49B}" destId="{B6FA6504-405C-4E94-82C3-A2798D1AE46B}" srcOrd="0" destOrd="0" presId="urn:microsoft.com/office/officeart/2018/2/layout/IconCircleList"/>
    <dgm:cxn modelId="{5D5CE0D8-04F6-4FD8-8C0F-2C243C3CC7A0}" type="presOf" srcId="{D44F87A0-E5FC-4CBB-B7AE-D6E82C224010}" destId="{18239FFB-75F2-466D-A2A4-20A9A9DFEF78}" srcOrd="0" destOrd="0" presId="urn:microsoft.com/office/officeart/2018/2/layout/IconCircleList"/>
    <dgm:cxn modelId="{03E90FE2-08E9-4905-B8A0-46ADF28982B6}" type="presOf" srcId="{52DF490A-D218-45C9-B716-C7C7222B2002}" destId="{B687C106-2F72-4BA6-8013-AEC96C89BC60}" srcOrd="0" destOrd="0" presId="urn:microsoft.com/office/officeart/2018/2/layout/IconCircleList"/>
    <dgm:cxn modelId="{3F4138E4-0C4A-45CE-B896-B3123AB4BB90}" type="presOf" srcId="{65B2A943-2088-4912-8574-670F63CC3C82}" destId="{54552BBD-AAC9-48EB-9DEB-9D1226240639}" srcOrd="0" destOrd="0" presId="urn:microsoft.com/office/officeart/2018/2/layout/IconCircleList"/>
    <dgm:cxn modelId="{86A5189A-6999-46FD-9D85-62BED7DB33A4}" type="presParOf" srcId="{B6FA6504-405C-4E94-82C3-A2798D1AE46B}" destId="{42A1B297-DCB4-42C1-860D-9ACB15472E44}" srcOrd="0" destOrd="0" presId="urn:microsoft.com/office/officeart/2018/2/layout/IconCircleList"/>
    <dgm:cxn modelId="{DAC28CE1-8E5D-446A-9497-ECCF43EA6620}" type="presParOf" srcId="{42A1B297-DCB4-42C1-860D-9ACB15472E44}" destId="{44E508A3-73A2-4502-BDE9-C24162A5097E}" srcOrd="0" destOrd="0" presId="urn:microsoft.com/office/officeart/2018/2/layout/IconCircleList"/>
    <dgm:cxn modelId="{61E806C2-C7D8-4B01-BE6C-B5019F3238C0}" type="presParOf" srcId="{44E508A3-73A2-4502-BDE9-C24162A5097E}" destId="{E53A588D-5B04-460C-A027-8617C539863C}" srcOrd="0" destOrd="0" presId="urn:microsoft.com/office/officeart/2018/2/layout/IconCircleList"/>
    <dgm:cxn modelId="{3BDADC1D-83DC-47D3-A805-4C8BB524082B}" type="presParOf" srcId="{44E508A3-73A2-4502-BDE9-C24162A5097E}" destId="{D8A77049-C016-414D-8DF7-F3EDEE0F219D}" srcOrd="1" destOrd="0" presId="urn:microsoft.com/office/officeart/2018/2/layout/IconCircleList"/>
    <dgm:cxn modelId="{B4648AC8-8443-4471-87A0-BA057E7C79B0}" type="presParOf" srcId="{44E508A3-73A2-4502-BDE9-C24162A5097E}" destId="{6A0C74FD-9EED-4008-B064-1BAC5A7F3EE8}" srcOrd="2" destOrd="0" presId="urn:microsoft.com/office/officeart/2018/2/layout/IconCircleList"/>
    <dgm:cxn modelId="{AF1EF666-C020-4812-ADBE-E1791C23B9B4}" type="presParOf" srcId="{44E508A3-73A2-4502-BDE9-C24162A5097E}" destId="{F275A96F-8A8C-4C16-B18E-54FE255C912A}" srcOrd="3" destOrd="0" presId="urn:microsoft.com/office/officeart/2018/2/layout/IconCircleList"/>
    <dgm:cxn modelId="{F774D8D1-36EB-4235-A71C-6C7108D7FDFC}" type="presParOf" srcId="{42A1B297-DCB4-42C1-860D-9ACB15472E44}" destId="{132C658E-1364-4A4B-964B-C030C4C51AA7}" srcOrd="1" destOrd="0" presId="urn:microsoft.com/office/officeart/2018/2/layout/IconCircleList"/>
    <dgm:cxn modelId="{D35F8317-F7E5-41EB-8245-582DAF7D2F05}" type="presParOf" srcId="{42A1B297-DCB4-42C1-860D-9ACB15472E44}" destId="{D36C2228-C0A6-4DCB-ADD7-D2B3054160A3}" srcOrd="2" destOrd="0" presId="urn:microsoft.com/office/officeart/2018/2/layout/IconCircleList"/>
    <dgm:cxn modelId="{21B0F47F-59BC-4C4A-BFFA-BB645E8D473A}" type="presParOf" srcId="{D36C2228-C0A6-4DCB-ADD7-D2B3054160A3}" destId="{F498D41E-6F61-4498-8905-02CBA4B7A415}" srcOrd="0" destOrd="0" presId="urn:microsoft.com/office/officeart/2018/2/layout/IconCircleList"/>
    <dgm:cxn modelId="{CE4DE08C-2F83-4843-A609-1A5285ED6BCC}" type="presParOf" srcId="{D36C2228-C0A6-4DCB-ADD7-D2B3054160A3}" destId="{4277D4B8-8C3E-4BED-BAC5-BE57FD443D37}" srcOrd="1" destOrd="0" presId="urn:microsoft.com/office/officeart/2018/2/layout/IconCircleList"/>
    <dgm:cxn modelId="{FE50FBD1-2013-437D-AA7D-7E01BC970E21}" type="presParOf" srcId="{D36C2228-C0A6-4DCB-ADD7-D2B3054160A3}" destId="{114817C8-AEB2-4CEC-8F97-455C798B0D5E}" srcOrd="2" destOrd="0" presId="urn:microsoft.com/office/officeart/2018/2/layout/IconCircleList"/>
    <dgm:cxn modelId="{3E0A5488-96DB-4CD6-BA13-CC496D5B9830}" type="presParOf" srcId="{D36C2228-C0A6-4DCB-ADD7-D2B3054160A3}" destId="{B687C106-2F72-4BA6-8013-AEC96C89BC60}" srcOrd="3" destOrd="0" presId="urn:microsoft.com/office/officeart/2018/2/layout/IconCircleList"/>
    <dgm:cxn modelId="{C8CEA220-B8F6-4FD8-9903-8C1C849C8016}" type="presParOf" srcId="{42A1B297-DCB4-42C1-860D-9ACB15472E44}" destId="{54552BBD-AAC9-48EB-9DEB-9D1226240639}" srcOrd="3" destOrd="0" presId="urn:microsoft.com/office/officeart/2018/2/layout/IconCircleList"/>
    <dgm:cxn modelId="{AE445CEF-CC67-4554-B0E0-4F57DEA0CC05}" type="presParOf" srcId="{42A1B297-DCB4-42C1-860D-9ACB15472E44}" destId="{EE300762-003E-4829-B896-D1348194F502}" srcOrd="4" destOrd="0" presId="urn:microsoft.com/office/officeart/2018/2/layout/IconCircleList"/>
    <dgm:cxn modelId="{3A5A3FAA-0800-4205-BDCF-865DAB2A1C92}" type="presParOf" srcId="{EE300762-003E-4829-B896-D1348194F502}" destId="{5B448C8A-83D2-43C8-8872-0BC7DA22B9F3}" srcOrd="0" destOrd="0" presId="urn:microsoft.com/office/officeart/2018/2/layout/IconCircleList"/>
    <dgm:cxn modelId="{881361FC-0651-42FD-91F2-BCB126F70133}" type="presParOf" srcId="{EE300762-003E-4829-B896-D1348194F502}" destId="{EDF91D15-E599-4B53-BB17-707D9D8E03E2}" srcOrd="1" destOrd="0" presId="urn:microsoft.com/office/officeart/2018/2/layout/IconCircleList"/>
    <dgm:cxn modelId="{5D067C8D-5D97-4D57-AD35-AFA27A314153}" type="presParOf" srcId="{EE300762-003E-4829-B896-D1348194F502}" destId="{CE636D75-9081-4972-BB67-F03B58A53FFD}" srcOrd="2" destOrd="0" presId="urn:microsoft.com/office/officeart/2018/2/layout/IconCircleList"/>
    <dgm:cxn modelId="{15B059D7-AF40-4E4C-A4C0-69E84F1F2A39}" type="presParOf" srcId="{EE300762-003E-4829-B896-D1348194F502}" destId="{7F849C3B-35B9-4CC8-ADF3-C7809E378D78}" srcOrd="3" destOrd="0" presId="urn:microsoft.com/office/officeart/2018/2/layout/IconCircleList"/>
    <dgm:cxn modelId="{34D812BC-C5FA-4220-BE97-881304CD0718}" type="presParOf" srcId="{42A1B297-DCB4-42C1-860D-9ACB15472E44}" destId="{5DD8CD3E-D349-4149-B1F0-8CE5982FBCFB}" srcOrd="5" destOrd="0" presId="urn:microsoft.com/office/officeart/2018/2/layout/IconCircleList"/>
    <dgm:cxn modelId="{9F77BF24-F90A-419F-B86E-1216E313958D}" type="presParOf" srcId="{42A1B297-DCB4-42C1-860D-9ACB15472E44}" destId="{0DE56416-5DD0-4C5F-9F73-5E826BA9CA3E}" srcOrd="6" destOrd="0" presId="urn:microsoft.com/office/officeart/2018/2/layout/IconCircleList"/>
    <dgm:cxn modelId="{7B2D14FC-D073-4FA4-A87D-68AF84AE85A7}" type="presParOf" srcId="{0DE56416-5DD0-4C5F-9F73-5E826BA9CA3E}" destId="{9C8453F5-C6AC-4CFB-8DD9-93323B2E804A}" srcOrd="0" destOrd="0" presId="urn:microsoft.com/office/officeart/2018/2/layout/IconCircleList"/>
    <dgm:cxn modelId="{5FB1E6CF-0F7C-4354-A75B-3BCDA7D3F7D9}" type="presParOf" srcId="{0DE56416-5DD0-4C5F-9F73-5E826BA9CA3E}" destId="{E40DD858-2A4E-4259-BA91-11747F798A45}" srcOrd="1" destOrd="0" presId="urn:microsoft.com/office/officeart/2018/2/layout/IconCircleList"/>
    <dgm:cxn modelId="{29A27C06-6ECF-4C08-9A27-8720ACC0E1FA}" type="presParOf" srcId="{0DE56416-5DD0-4C5F-9F73-5E826BA9CA3E}" destId="{01FB77AE-22F1-4371-B4DC-E24DDD8A4BC2}" srcOrd="2" destOrd="0" presId="urn:microsoft.com/office/officeart/2018/2/layout/IconCircleList"/>
    <dgm:cxn modelId="{67671145-8FDC-4962-8AA6-23C8B8CA7094}" type="presParOf" srcId="{0DE56416-5DD0-4C5F-9F73-5E826BA9CA3E}" destId="{F14A8E62-731C-486C-B9F9-FF9225FEEBDD}" srcOrd="3" destOrd="0" presId="urn:microsoft.com/office/officeart/2018/2/layout/IconCircleList"/>
    <dgm:cxn modelId="{0CC70D02-4D09-4B87-AA3A-8B8F7353C220}" type="presParOf" srcId="{42A1B297-DCB4-42C1-860D-9ACB15472E44}" destId="{52D69A92-D06B-4CFE-9BC0-ED5A2AFED04F}" srcOrd="7" destOrd="0" presId="urn:microsoft.com/office/officeart/2018/2/layout/IconCircleList"/>
    <dgm:cxn modelId="{5DB1DE30-2712-4117-8D03-FF97B6A1527B}" type="presParOf" srcId="{42A1B297-DCB4-42C1-860D-9ACB15472E44}" destId="{155BFED2-D891-46AE-9478-0A93D3E52A5E}" srcOrd="8" destOrd="0" presId="urn:microsoft.com/office/officeart/2018/2/layout/IconCircleList"/>
    <dgm:cxn modelId="{91F47E48-B765-4F49-9CA9-D9C43F2DF500}" type="presParOf" srcId="{155BFED2-D891-46AE-9478-0A93D3E52A5E}" destId="{51C8DB04-F81B-4215-99C6-8641917DFFF4}" srcOrd="0" destOrd="0" presId="urn:microsoft.com/office/officeart/2018/2/layout/IconCircleList"/>
    <dgm:cxn modelId="{9ECA5A3A-0A42-4E38-9B67-0A3BFD750F3A}" type="presParOf" srcId="{155BFED2-D891-46AE-9478-0A93D3E52A5E}" destId="{8A908D72-98B4-4976-A97B-115A3BB1D39B}" srcOrd="1" destOrd="0" presId="urn:microsoft.com/office/officeart/2018/2/layout/IconCircleList"/>
    <dgm:cxn modelId="{B71DD3DC-A712-4DB8-BAA7-407B4608D6C2}" type="presParOf" srcId="{155BFED2-D891-46AE-9478-0A93D3E52A5E}" destId="{6ECA9C13-7909-4693-B294-8A5EDA1CDD31}" srcOrd="2" destOrd="0" presId="urn:microsoft.com/office/officeart/2018/2/layout/IconCircleList"/>
    <dgm:cxn modelId="{EFFAC43C-FE91-4903-8F79-E2CB786A14DC}" type="presParOf" srcId="{155BFED2-D891-46AE-9478-0A93D3E52A5E}" destId="{18239FFB-75F2-466D-A2A4-20A9A9DFEF7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423B88-1567-4795-9421-1E8FCC7C2686}"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FB1C07EC-6AD4-47CD-8127-B8C1DA1905D0}">
      <dgm:prSet/>
      <dgm:spPr/>
      <dgm:t>
        <a:bodyPr/>
        <a:lstStyle/>
        <a:p>
          <a:r>
            <a:rPr lang="en-US"/>
            <a:t>Summary of findings</a:t>
          </a:r>
        </a:p>
      </dgm:t>
    </dgm:pt>
    <dgm:pt modelId="{11DDE284-BF94-4130-BB04-2B74BFE16FD9}" type="parTrans" cxnId="{79EF162C-880D-41B7-96A9-BC37CA689934}">
      <dgm:prSet/>
      <dgm:spPr/>
      <dgm:t>
        <a:bodyPr/>
        <a:lstStyle/>
        <a:p>
          <a:endParaRPr lang="en-US"/>
        </a:p>
      </dgm:t>
    </dgm:pt>
    <dgm:pt modelId="{1C1AE179-C036-4EC8-B6AF-5DBE16D50993}" type="sibTrans" cxnId="{79EF162C-880D-41B7-96A9-BC37CA689934}">
      <dgm:prSet/>
      <dgm:spPr/>
      <dgm:t>
        <a:bodyPr/>
        <a:lstStyle/>
        <a:p>
          <a:endParaRPr lang="en-US"/>
        </a:p>
      </dgm:t>
    </dgm:pt>
    <dgm:pt modelId="{4B79FB7E-D69E-49A6-8211-201317D0A06F}">
      <dgm:prSet/>
      <dgm:spPr/>
      <dgm:t>
        <a:bodyPr/>
        <a:lstStyle/>
        <a:p>
          <a:r>
            <a:rPr lang="en-US"/>
            <a:t>Cost of missing or mis-identifying a non-chicken can be high</a:t>
          </a:r>
        </a:p>
      </dgm:t>
    </dgm:pt>
    <dgm:pt modelId="{B5E0AFF6-5398-4145-BF63-3B29591939CF}" type="parTrans" cxnId="{663822FE-6EB6-498D-BE14-44586518789B}">
      <dgm:prSet/>
      <dgm:spPr/>
      <dgm:t>
        <a:bodyPr/>
        <a:lstStyle/>
        <a:p>
          <a:endParaRPr lang="en-US"/>
        </a:p>
      </dgm:t>
    </dgm:pt>
    <dgm:pt modelId="{AE3536AE-A9ED-4E8C-A5D4-95682F5257F4}" type="sibTrans" cxnId="{663822FE-6EB6-498D-BE14-44586518789B}">
      <dgm:prSet/>
      <dgm:spPr/>
      <dgm:t>
        <a:bodyPr/>
        <a:lstStyle/>
        <a:p>
          <a:endParaRPr lang="en-US"/>
        </a:p>
      </dgm:t>
    </dgm:pt>
    <dgm:pt modelId="{8B7B193A-5340-4B34-832D-2947F3789DCD}">
      <dgm:prSet/>
      <dgm:spPr/>
      <dgm:t>
        <a:bodyPr/>
        <a:lstStyle/>
        <a:p>
          <a:r>
            <a:rPr lang="en-US"/>
            <a:t>Cost of missing or mis-identifying a chicken is low</a:t>
          </a:r>
        </a:p>
      </dgm:t>
    </dgm:pt>
    <dgm:pt modelId="{7029A70B-10CB-42A6-824C-1A635A86A2DF}" type="parTrans" cxnId="{3891A3D5-F922-4626-B959-2BAE3AAB8836}">
      <dgm:prSet/>
      <dgm:spPr/>
      <dgm:t>
        <a:bodyPr/>
        <a:lstStyle/>
        <a:p>
          <a:endParaRPr lang="en-US"/>
        </a:p>
      </dgm:t>
    </dgm:pt>
    <dgm:pt modelId="{55A2966C-AC5E-4AB0-82ED-81AA1F7FF837}" type="sibTrans" cxnId="{3891A3D5-F922-4626-B959-2BAE3AAB8836}">
      <dgm:prSet/>
      <dgm:spPr/>
      <dgm:t>
        <a:bodyPr/>
        <a:lstStyle/>
        <a:p>
          <a:endParaRPr lang="en-US"/>
        </a:p>
      </dgm:t>
    </dgm:pt>
    <dgm:pt modelId="{1EEC25F5-4C6E-4DF2-AC8E-F5DF1E33D103}">
      <dgm:prSet/>
      <dgm:spPr/>
      <dgm:t>
        <a:bodyPr/>
        <a:lstStyle/>
        <a:p>
          <a:r>
            <a:rPr lang="en-US"/>
            <a:t>Recommendations</a:t>
          </a:r>
        </a:p>
      </dgm:t>
    </dgm:pt>
    <dgm:pt modelId="{BCFC1DFF-7CDB-4192-8D11-7D191DFE3093}" type="parTrans" cxnId="{8A93A6AF-84B7-4E75-AF6B-619019117C6F}">
      <dgm:prSet/>
      <dgm:spPr/>
      <dgm:t>
        <a:bodyPr/>
        <a:lstStyle/>
        <a:p>
          <a:endParaRPr lang="en-US"/>
        </a:p>
      </dgm:t>
    </dgm:pt>
    <dgm:pt modelId="{2B8118B5-611D-4D76-8448-919CF317A7F8}" type="sibTrans" cxnId="{8A93A6AF-84B7-4E75-AF6B-619019117C6F}">
      <dgm:prSet/>
      <dgm:spPr/>
      <dgm:t>
        <a:bodyPr/>
        <a:lstStyle/>
        <a:p>
          <a:endParaRPr lang="en-US"/>
        </a:p>
      </dgm:t>
    </dgm:pt>
    <dgm:pt modelId="{F36CA842-946E-48BB-9F73-8A8F5C9A48B1}">
      <dgm:prSet/>
      <dgm:spPr/>
      <dgm:t>
        <a:bodyPr/>
        <a:lstStyle/>
        <a:p>
          <a:r>
            <a:rPr lang="en-US"/>
            <a:t>Implement both VG116 and ResNet50 in current state.</a:t>
          </a:r>
        </a:p>
      </dgm:t>
    </dgm:pt>
    <dgm:pt modelId="{D719E932-FDD0-450D-A0A5-8C2BE5C51904}" type="parTrans" cxnId="{DB8665DD-6975-49EF-8413-C3B19CAE9527}">
      <dgm:prSet/>
      <dgm:spPr/>
      <dgm:t>
        <a:bodyPr/>
        <a:lstStyle/>
        <a:p>
          <a:endParaRPr lang="en-US"/>
        </a:p>
      </dgm:t>
    </dgm:pt>
    <dgm:pt modelId="{8153E748-BC9A-4E5B-8ED4-9C5E8B4E18C0}" type="sibTrans" cxnId="{DB8665DD-6975-49EF-8413-C3B19CAE9527}">
      <dgm:prSet/>
      <dgm:spPr/>
      <dgm:t>
        <a:bodyPr/>
        <a:lstStyle/>
        <a:p>
          <a:endParaRPr lang="en-US"/>
        </a:p>
      </dgm:t>
    </dgm:pt>
    <dgm:pt modelId="{BE31931C-4B66-47F6-8B8D-CB002B4D0FF4}">
      <dgm:prSet/>
      <dgm:spPr/>
      <dgm:t>
        <a:bodyPr/>
        <a:lstStyle/>
        <a:p>
          <a:r>
            <a:rPr lang="en-US"/>
            <a:t>Refine parameters of ResNet50 for standalone implementation</a:t>
          </a:r>
        </a:p>
      </dgm:t>
    </dgm:pt>
    <dgm:pt modelId="{9546C4A8-9D55-4A95-AB59-AE4E663C167A}" type="parTrans" cxnId="{F2F499E4-8D23-4F8D-83A0-CADE1A631FA2}">
      <dgm:prSet/>
      <dgm:spPr/>
      <dgm:t>
        <a:bodyPr/>
        <a:lstStyle/>
        <a:p>
          <a:endParaRPr lang="en-US"/>
        </a:p>
      </dgm:t>
    </dgm:pt>
    <dgm:pt modelId="{8ADC7FD2-9AA7-465D-9E18-87151C12E509}" type="sibTrans" cxnId="{F2F499E4-8D23-4F8D-83A0-CADE1A631FA2}">
      <dgm:prSet/>
      <dgm:spPr/>
      <dgm:t>
        <a:bodyPr/>
        <a:lstStyle/>
        <a:p>
          <a:endParaRPr lang="en-US"/>
        </a:p>
      </dgm:t>
    </dgm:pt>
    <dgm:pt modelId="{EABD5B93-9D82-4EF5-AEF7-96DF7214D293}" type="pres">
      <dgm:prSet presAssocID="{77423B88-1567-4795-9421-1E8FCC7C2686}" presName="Name0" presStyleCnt="0">
        <dgm:presLayoutVars>
          <dgm:dir/>
          <dgm:animLvl val="lvl"/>
          <dgm:resizeHandles val="exact"/>
        </dgm:presLayoutVars>
      </dgm:prSet>
      <dgm:spPr/>
    </dgm:pt>
    <dgm:pt modelId="{E20C7DA5-EEF0-4AB0-849B-E46DFC27D57A}" type="pres">
      <dgm:prSet presAssocID="{FB1C07EC-6AD4-47CD-8127-B8C1DA1905D0}" presName="linNode" presStyleCnt="0"/>
      <dgm:spPr/>
    </dgm:pt>
    <dgm:pt modelId="{589B1BFA-82A9-42E9-98DB-824E62497DE2}" type="pres">
      <dgm:prSet presAssocID="{FB1C07EC-6AD4-47CD-8127-B8C1DA1905D0}" presName="parentText" presStyleLbl="node1" presStyleIdx="0" presStyleCnt="2">
        <dgm:presLayoutVars>
          <dgm:chMax val="1"/>
          <dgm:bulletEnabled val="1"/>
        </dgm:presLayoutVars>
      </dgm:prSet>
      <dgm:spPr/>
    </dgm:pt>
    <dgm:pt modelId="{C09A0CA9-A14F-4957-9E3E-49162CB58F19}" type="pres">
      <dgm:prSet presAssocID="{FB1C07EC-6AD4-47CD-8127-B8C1DA1905D0}" presName="descendantText" presStyleLbl="alignAccFollowNode1" presStyleIdx="0" presStyleCnt="2">
        <dgm:presLayoutVars>
          <dgm:bulletEnabled val="1"/>
        </dgm:presLayoutVars>
      </dgm:prSet>
      <dgm:spPr/>
    </dgm:pt>
    <dgm:pt modelId="{F669131E-A14F-4064-AB52-4D5EDBC534FC}" type="pres">
      <dgm:prSet presAssocID="{1C1AE179-C036-4EC8-B6AF-5DBE16D50993}" presName="sp" presStyleCnt="0"/>
      <dgm:spPr/>
    </dgm:pt>
    <dgm:pt modelId="{B06A7538-2C21-4EC9-A016-041FA3A13300}" type="pres">
      <dgm:prSet presAssocID="{1EEC25F5-4C6E-4DF2-AC8E-F5DF1E33D103}" presName="linNode" presStyleCnt="0"/>
      <dgm:spPr/>
    </dgm:pt>
    <dgm:pt modelId="{66F74D0D-FDAF-46D8-8FF8-A78FB81EC44F}" type="pres">
      <dgm:prSet presAssocID="{1EEC25F5-4C6E-4DF2-AC8E-F5DF1E33D103}" presName="parentText" presStyleLbl="node1" presStyleIdx="1" presStyleCnt="2">
        <dgm:presLayoutVars>
          <dgm:chMax val="1"/>
          <dgm:bulletEnabled val="1"/>
        </dgm:presLayoutVars>
      </dgm:prSet>
      <dgm:spPr/>
    </dgm:pt>
    <dgm:pt modelId="{1B89AAD0-F438-4E23-9A4F-EA1E2CDEDF62}" type="pres">
      <dgm:prSet presAssocID="{1EEC25F5-4C6E-4DF2-AC8E-F5DF1E33D103}" presName="descendantText" presStyleLbl="alignAccFollowNode1" presStyleIdx="1" presStyleCnt="2">
        <dgm:presLayoutVars>
          <dgm:bulletEnabled val="1"/>
        </dgm:presLayoutVars>
      </dgm:prSet>
      <dgm:spPr/>
    </dgm:pt>
  </dgm:ptLst>
  <dgm:cxnLst>
    <dgm:cxn modelId="{79EF162C-880D-41B7-96A9-BC37CA689934}" srcId="{77423B88-1567-4795-9421-1E8FCC7C2686}" destId="{FB1C07EC-6AD4-47CD-8127-B8C1DA1905D0}" srcOrd="0" destOrd="0" parTransId="{11DDE284-BF94-4130-BB04-2B74BFE16FD9}" sibTransId="{1C1AE179-C036-4EC8-B6AF-5DBE16D50993}"/>
    <dgm:cxn modelId="{31B98737-2FE0-4C6F-85E1-13B8493E2863}" type="presOf" srcId="{1EEC25F5-4C6E-4DF2-AC8E-F5DF1E33D103}" destId="{66F74D0D-FDAF-46D8-8FF8-A78FB81EC44F}" srcOrd="0" destOrd="0" presId="urn:microsoft.com/office/officeart/2005/8/layout/vList5"/>
    <dgm:cxn modelId="{13C3355B-7AA9-40F6-B041-2EB425A417C1}" type="presOf" srcId="{4B79FB7E-D69E-49A6-8211-201317D0A06F}" destId="{C09A0CA9-A14F-4957-9E3E-49162CB58F19}" srcOrd="0" destOrd="0" presId="urn:microsoft.com/office/officeart/2005/8/layout/vList5"/>
    <dgm:cxn modelId="{E581EE72-5E6B-4778-BE3F-59FFCF35E2F3}" type="presOf" srcId="{77423B88-1567-4795-9421-1E8FCC7C2686}" destId="{EABD5B93-9D82-4EF5-AEF7-96DF7214D293}" srcOrd="0" destOrd="0" presId="urn:microsoft.com/office/officeart/2005/8/layout/vList5"/>
    <dgm:cxn modelId="{32C5CC7F-354D-49AE-A66B-5A2A9BA82E96}" type="presOf" srcId="{8B7B193A-5340-4B34-832D-2947F3789DCD}" destId="{C09A0CA9-A14F-4957-9E3E-49162CB58F19}" srcOrd="0" destOrd="1" presId="urn:microsoft.com/office/officeart/2005/8/layout/vList5"/>
    <dgm:cxn modelId="{2061B29A-65E4-445B-BD16-8EBBF02190ED}" type="presOf" srcId="{F36CA842-946E-48BB-9F73-8A8F5C9A48B1}" destId="{1B89AAD0-F438-4E23-9A4F-EA1E2CDEDF62}" srcOrd="0" destOrd="0" presId="urn:microsoft.com/office/officeart/2005/8/layout/vList5"/>
    <dgm:cxn modelId="{6D88C0AE-770A-4721-AD53-34AE99E4B844}" type="presOf" srcId="{FB1C07EC-6AD4-47CD-8127-B8C1DA1905D0}" destId="{589B1BFA-82A9-42E9-98DB-824E62497DE2}" srcOrd="0" destOrd="0" presId="urn:microsoft.com/office/officeart/2005/8/layout/vList5"/>
    <dgm:cxn modelId="{8A93A6AF-84B7-4E75-AF6B-619019117C6F}" srcId="{77423B88-1567-4795-9421-1E8FCC7C2686}" destId="{1EEC25F5-4C6E-4DF2-AC8E-F5DF1E33D103}" srcOrd="1" destOrd="0" parTransId="{BCFC1DFF-7CDB-4192-8D11-7D191DFE3093}" sibTransId="{2B8118B5-611D-4D76-8448-919CF317A7F8}"/>
    <dgm:cxn modelId="{3891A3D5-F922-4626-B959-2BAE3AAB8836}" srcId="{FB1C07EC-6AD4-47CD-8127-B8C1DA1905D0}" destId="{8B7B193A-5340-4B34-832D-2947F3789DCD}" srcOrd="1" destOrd="0" parTransId="{7029A70B-10CB-42A6-824C-1A635A86A2DF}" sibTransId="{55A2966C-AC5E-4AB0-82ED-81AA1F7FF837}"/>
    <dgm:cxn modelId="{DB8665DD-6975-49EF-8413-C3B19CAE9527}" srcId="{1EEC25F5-4C6E-4DF2-AC8E-F5DF1E33D103}" destId="{F36CA842-946E-48BB-9F73-8A8F5C9A48B1}" srcOrd="0" destOrd="0" parTransId="{D719E932-FDD0-450D-A0A5-8C2BE5C51904}" sibTransId="{8153E748-BC9A-4E5B-8ED4-9C5E8B4E18C0}"/>
    <dgm:cxn modelId="{F2F499E4-8D23-4F8D-83A0-CADE1A631FA2}" srcId="{1EEC25F5-4C6E-4DF2-AC8E-F5DF1E33D103}" destId="{BE31931C-4B66-47F6-8B8D-CB002B4D0FF4}" srcOrd="1" destOrd="0" parTransId="{9546C4A8-9D55-4A95-AB59-AE4E663C167A}" sibTransId="{8ADC7FD2-9AA7-465D-9E18-87151C12E509}"/>
    <dgm:cxn modelId="{C67FF8FB-C97A-4F68-AE7A-4890796E0328}" type="presOf" srcId="{BE31931C-4B66-47F6-8B8D-CB002B4D0FF4}" destId="{1B89AAD0-F438-4E23-9A4F-EA1E2CDEDF62}" srcOrd="0" destOrd="1" presId="urn:microsoft.com/office/officeart/2005/8/layout/vList5"/>
    <dgm:cxn modelId="{663822FE-6EB6-498D-BE14-44586518789B}" srcId="{FB1C07EC-6AD4-47CD-8127-B8C1DA1905D0}" destId="{4B79FB7E-D69E-49A6-8211-201317D0A06F}" srcOrd="0" destOrd="0" parTransId="{B5E0AFF6-5398-4145-BF63-3B29591939CF}" sibTransId="{AE3536AE-A9ED-4E8C-A5D4-95682F5257F4}"/>
    <dgm:cxn modelId="{F2B9BFF8-2815-491E-AE49-E6D16FA38C79}" type="presParOf" srcId="{EABD5B93-9D82-4EF5-AEF7-96DF7214D293}" destId="{E20C7DA5-EEF0-4AB0-849B-E46DFC27D57A}" srcOrd="0" destOrd="0" presId="urn:microsoft.com/office/officeart/2005/8/layout/vList5"/>
    <dgm:cxn modelId="{094E199E-CC9D-466E-93D7-9ED658376F54}" type="presParOf" srcId="{E20C7DA5-EEF0-4AB0-849B-E46DFC27D57A}" destId="{589B1BFA-82A9-42E9-98DB-824E62497DE2}" srcOrd="0" destOrd="0" presId="urn:microsoft.com/office/officeart/2005/8/layout/vList5"/>
    <dgm:cxn modelId="{3BED3240-D793-45C0-821C-D1D7AA7A684E}" type="presParOf" srcId="{E20C7DA5-EEF0-4AB0-849B-E46DFC27D57A}" destId="{C09A0CA9-A14F-4957-9E3E-49162CB58F19}" srcOrd="1" destOrd="0" presId="urn:microsoft.com/office/officeart/2005/8/layout/vList5"/>
    <dgm:cxn modelId="{0EE1349B-AF92-48B0-99F0-A2ACC47E7E15}" type="presParOf" srcId="{EABD5B93-9D82-4EF5-AEF7-96DF7214D293}" destId="{F669131E-A14F-4064-AB52-4D5EDBC534FC}" srcOrd="1" destOrd="0" presId="urn:microsoft.com/office/officeart/2005/8/layout/vList5"/>
    <dgm:cxn modelId="{6BA95B31-71ED-4C6F-B6B3-2B57B592B7B9}" type="presParOf" srcId="{EABD5B93-9D82-4EF5-AEF7-96DF7214D293}" destId="{B06A7538-2C21-4EC9-A016-041FA3A13300}" srcOrd="2" destOrd="0" presId="urn:microsoft.com/office/officeart/2005/8/layout/vList5"/>
    <dgm:cxn modelId="{FDA89291-77DD-4206-8F18-181A981E4D3F}" type="presParOf" srcId="{B06A7538-2C21-4EC9-A016-041FA3A13300}" destId="{66F74D0D-FDAF-46D8-8FF8-A78FB81EC44F}" srcOrd="0" destOrd="0" presId="urn:microsoft.com/office/officeart/2005/8/layout/vList5"/>
    <dgm:cxn modelId="{45DCEBB5-F0CB-47CA-A27C-6C7EF94C00E2}" type="presParOf" srcId="{B06A7538-2C21-4EC9-A016-041FA3A13300}" destId="{1B89AAD0-F438-4E23-9A4F-EA1E2CDEDF6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03290-7EB6-465B-A0F2-3F78C8288DC5}">
      <dsp:nvSpPr>
        <dsp:cNvPr id="0" name=""/>
        <dsp:cNvSpPr/>
      </dsp:nvSpPr>
      <dsp:spPr>
        <a:xfrm>
          <a:off x="0" y="511"/>
          <a:ext cx="8195871" cy="11976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6D5354-90C1-40B3-ACF6-59652CB4CD77}">
      <dsp:nvSpPr>
        <dsp:cNvPr id="0" name=""/>
        <dsp:cNvSpPr/>
      </dsp:nvSpPr>
      <dsp:spPr>
        <a:xfrm>
          <a:off x="362289" y="269983"/>
          <a:ext cx="658708" cy="658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756E5C-613E-4B3A-9066-11A3BC23A797}">
      <dsp:nvSpPr>
        <dsp:cNvPr id="0" name=""/>
        <dsp:cNvSpPr/>
      </dsp:nvSpPr>
      <dsp:spPr>
        <a:xfrm>
          <a:off x="1383287" y="511"/>
          <a:ext cx="3688141"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90000"/>
            </a:lnSpc>
            <a:spcBef>
              <a:spcPct val="0"/>
            </a:spcBef>
            <a:spcAft>
              <a:spcPct val="35000"/>
            </a:spcAft>
            <a:buNone/>
          </a:pPr>
          <a:r>
            <a:rPr lang="en-US" sz="2500" kern="1200"/>
            <a:t>VGG16 Model Performance:</a:t>
          </a:r>
        </a:p>
      </dsp:txBody>
      <dsp:txXfrm>
        <a:off x="1383287" y="511"/>
        <a:ext cx="3688141" cy="1197651"/>
      </dsp:txXfrm>
    </dsp:sp>
    <dsp:sp modelId="{77F81819-7965-47F3-B259-0ECE246133AE}">
      <dsp:nvSpPr>
        <dsp:cNvPr id="0" name=""/>
        <dsp:cNvSpPr/>
      </dsp:nvSpPr>
      <dsp:spPr>
        <a:xfrm>
          <a:off x="5071429" y="511"/>
          <a:ext cx="3124441"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488950">
            <a:lnSpc>
              <a:spcPct val="90000"/>
            </a:lnSpc>
            <a:spcBef>
              <a:spcPct val="0"/>
            </a:spcBef>
            <a:spcAft>
              <a:spcPct val="35000"/>
            </a:spcAft>
            <a:buNone/>
          </a:pPr>
          <a:r>
            <a:rPr lang="en-US" sz="1100" kern="1200"/>
            <a:t>Class 0 (Chicken): Precision: 100%, Recall: 64%, F1-Score: 78%</a:t>
          </a:r>
        </a:p>
        <a:p>
          <a:pPr marL="0" lvl="0" indent="0" algn="l" defTabSz="488950">
            <a:lnSpc>
              <a:spcPct val="90000"/>
            </a:lnSpc>
            <a:spcBef>
              <a:spcPct val="0"/>
            </a:spcBef>
            <a:spcAft>
              <a:spcPct val="35000"/>
            </a:spcAft>
            <a:buNone/>
          </a:pPr>
          <a:r>
            <a:rPr lang="en-US" sz="1100" kern="1200"/>
            <a:t>Class 1 (Non-Chicken): Precision: 79%, Recall: 100%, F1-Score: 88%</a:t>
          </a:r>
        </a:p>
        <a:p>
          <a:pPr marL="0" lvl="0" indent="0" algn="l" defTabSz="488950">
            <a:lnSpc>
              <a:spcPct val="90000"/>
            </a:lnSpc>
            <a:spcBef>
              <a:spcPct val="0"/>
            </a:spcBef>
            <a:spcAft>
              <a:spcPct val="35000"/>
            </a:spcAft>
            <a:buNone/>
          </a:pPr>
          <a:r>
            <a:rPr lang="en-US" sz="1100" kern="1200"/>
            <a:t>Overall Accuracy: 85%</a:t>
          </a:r>
        </a:p>
      </dsp:txBody>
      <dsp:txXfrm>
        <a:off x="5071429" y="511"/>
        <a:ext cx="3124441" cy="1197651"/>
      </dsp:txXfrm>
    </dsp:sp>
    <dsp:sp modelId="{52204EDA-588F-4B0B-B8F9-153772769DA1}">
      <dsp:nvSpPr>
        <dsp:cNvPr id="0" name=""/>
        <dsp:cNvSpPr/>
      </dsp:nvSpPr>
      <dsp:spPr>
        <a:xfrm>
          <a:off x="0" y="1497576"/>
          <a:ext cx="8195871" cy="11976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CB405C-8A31-4D43-833A-56047A701743}">
      <dsp:nvSpPr>
        <dsp:cNvPr id="0" name=""/>
        <dsp:cNvSpPr/>
      </dsp:nvSpPr>
      <dsp:spPr>
        <a:xfrm>
          <a:off x="362289" y="1767048"/>
          <a:ext cx="658708" cy="658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28AFA3-FD7B-41FF-A825-6FC85DC3A942}">
      <dsp:nvSpPr>
        <dsp:cNvPr id="0" name=""/>
        <dsp:cNvSpPr/>
      </dsp:nvSpPr>
      <dsp:spPr>
        <a:xfrm>
          <a:off x="1383287" y="1497576"/>
          <a:ext cx="681258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90000"/>
            </a:lnSpc>
            <a:spcBef>
              <a:spcPct val="0"/>
            </a:spcBef>
            <a:spcAft>
              <a:spcPct val="35000"/>
            </a:spcAft>
            <a:buNone/>
          </a:pPr>
          <a:r>
            <a:rPr lang="en-US" sz="2500" kern="1200"/>
            <a:t>Training time: 115.95 minutes</a:t>
          </a:r>
        </a:p>
      </dsp:txBody>
      <dsp:txXfrm>
        <a:off x="1383287" y="1497576"/>
        <a:ext cx="6812583" cy="1197651"/>
      </dsp:txXfrm>
    </dsp:sp>
    <dsp:sp modelId="{7D13D8BA-9759-4CBF-BDE0-31D80F8B62C7}">
      <dsp:nvSpPr>
        <dsp:cNvPr id="0" name=""/>
        <dsp:cNvSpPr/>
      </dsp:nvSpPr>
      <dsp:spPr>
        <a:xfrm>
          <a:off x="0" y="2994641"/>
          <a:ext cx="8195871" cy="11976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57AB61-F512-4F75-AE47-EDB06FFE45A8}">
      <dsp:nvSpPr>
        <dsp:cNvPr id="0" name=""/>
        <dsp:cNvSpPr/>
      </dsp:nvSpPr>
      <dsp:spPr>
        <a:xfrm>
          <a:off x="362289" y="3264113"/>
          <a:ext cx="658708" cy="658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6AF03D-BB4B-4976-B817-288AB98831FC}">
      <dsp:nvSpPr>
        <dsp:cNvPr id="0" name=""/>
        <dsp:cNvSpPr/>
      </dsp:nvSpPr>
      <dsp:spPr>
        <a:xfrm>
          <a:off x="1383287" y="2994641"/>
          <a:ext cx="681258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90000"/>
            </a:lnSpc>
            <a:spcBef>
              <a:spcPct val="0"/>
            </a:spcBef>
            <a:spcAft>
              <a:spcPct val="35000"/>
            </a:spcAft>
            <a:buNone/>
          </a:pPr>
          <a:r>
            <a:rPr lang="en-US" sz="2500" kern="1200"/>
            <a:t>Test time: 3.6 minutes</a:t>
          </a:r>
        </a:p>
      </dsp:txBody>
      <dsp:txXfrm>
        <a:off x="1383287" y="2994641"/>
        <a:ext cx="6812583" cy="11976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A588D-5B04-460C-A027-8617C539863C}">
      <dsp:nvSpPr>
        <dsp:cNvPr id="0" name=""/>
        <dsp:cNvSpPr/>
      </dsp:nvSpPr>
      <dsp:spPr>
        <a:xfrm>
          <a:off x="616935" y="1100"/>
          <a:ext cx="921683" cy="9216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A77049-C016-414D-8DF7-F3EDEE0F219D}">
      <dsp:nvSpPr>
        <dsp:cNvPr id="0" name=""/>
        <dsp:cNvSpPr/>
      </dsp:nvSpPr>
      <dsp:spPr>
        <a:xfrm>
          <a:off x="810488" y="194654"/>
          <a:ext cx="534576" cy="5345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75A96F-8A8C-4C16-B18E-54FE255C912A}">
      <dsp:nvSpPr>
        <dsp:cNvPr id="0" name=""/>
        <dsp:cNvSpPr/>
      </dsp:nvSpPr>
      <dsp:spPr>
        <a:xfrm>
          <a:off x="1736122"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Class 0 (Chicken): Precision: 90%, Recall: 36%, F1-Score: 52%</a:t>
          </a:r>
        </a:p>
      </dsp:txBody>
      <dsp:txXfrm>
        <a:off x="1736122" y="1100"/>
        <a:ext cx="2172539" cy="921683"/>
      </dsp:txXfrm>
    </dsp:sp>
    <dsp:sp modelId="{F498D41E-6F61-4498-8905-02CBA4B7A415}">
      <dsp:nvSpPr>
        <dsp:cNvPr id="0" name=""/>
        <dsp:cNvSpPr/>
      </dsp:nvSpPr>
      <dsp:spPr>
        <a:xfrm>
          <a:off x="4287209" y="1100"/>
          <a:ext cx="921683" cy="92168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77D4B8-8C3E-4BED-BAC5-BE57FD443D37}">
      <dsp:nvSpPr>
        <dsp:cNvPr id="0" name=""/>
        <dsp:cNvSpPr/>
      </dsp:nvSpPr>
      <dsp:spPr>
        <a:xfrm>
          <a:off x="4480763" y="194654"/>
          <a:ext cx="534576" cy="5345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87C106-2F72-4BA6-8013-AEC96C89BC60}">
      <dsp:nvSpPr>
        <dsp:cNvPr id="0" name=""/>
        <dsp:cNvSpPr/>
      </dsp:nvSpPr>
      <dsp:spPr>
        <a:xfrm>
          <a:off x="5406396"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Class 1 (Non-Chicken): Precision: 67%, Recall: 97%, F1-Score: 79%</a:t>
          </a:r>
        </a:p>
      </dsp:txBody>
      <dsp:txXfrm>
        <a:off x="5406396" y="1100"/>
        <a:ext cx="2172539" cy="921683"/>
      </dsp:txXfrm>
    </dsp:sp>
    <dsp:sp modelId="{5B448C8A-83D2-43C8-8872-0BC7DA22B9F3}">
      <dsp:nvSpPr>
        <dsp:cNvPr id="0" name=""/>
        <dsp:cNvSpPr/>
      </dsp:nvSpPr>
      <dsp:spPr>
        <a:xfrm>
          <a:off x="616935" y="1635560"/>
          <a:ext cx="921683" cy="92168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F91D15-E599-4B53-BB17-707D9D8E03E2}">
      <dsp:nvSpPr>
        <dsp:cNvPr id="0" name=""/>
        <dsp:cNvSpPr/>
      </dsp:nvSpPr>
      <dsp:spPr>
        <a:xfrm>
          <a:off x="810488" y="1829114"/>
          <a:ext cx="534576" cy="5345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849C3B-35B9-4CC8-ADF3-C7809E378D78}">
      <dsp:nvSpPr>
        <dsp:cNvPr id="0" name=""/>
        <dsp:cNvSpPr/>
      </dsp:nvSpPr>
      <dsp:spPr>
        <a:xfrm>
          <a:off x="1736122"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Overall Accuracy: 71%</a:t>
          </a:r>
        </a:p>
      </dsp:txBody>
      <dsp:txXfrm>
        <a:off x="1736122" y="1635560"/>
        <a:ext cx="2172539" cy="921683"/>
      </dsp:txXfrm>
    </dsp:sp>
    <dsp:sp modelId="{9C8453F5-C6AC-4CFB-8DD9-93323B2E804A}">
      <dsp:nvSpPr>
        <dsp:cNvPr id="0" name=""/>
        <dsp:cNvSpPr/>
      </dsp:nvSpPr>
      <dsp:spPr>
        <a:xfrm>
          <a:off x="4287209" y="1635560"/>
          <a:ext cx="921683" cy="92168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DD858-2A4E-4259-BA91-11747F798A45}">
      <dsp:nvSpPr>
        <dsp:cNvPr id="0" name=""/>
        <dsp:cNvSpPr/>
      </dsp:nvSpPr>
      <dsp:spPr>
        <a:xfrm>
          <a:off x="4480763" y="1829114"/>
          <a:ext cx="534576" cy="5345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4A8E62-731C-486C-B9F9-FF9225FEEBDD}">
      <dsp:nvSpPr>
        <dsp:cNvPr id="0" name=""/>
        <dsp:cNvSpPr/>
      </dsp:nvSpPr>
      <dsp:spPr>
        <a:xfrm>
          <a:off x="5406396"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Training Time: 47.46 minutes</a:t>
          </a:r>
        </a:p>
      </dsp:txBody>
      <dsp:txXfrm>
        <a:off x="5406396" y="1635560"/>
        <a:ext cx="2172539" cy="921683"/>
      </dsp:txXfrm>
    </dsp:sp>
    <dsp:sp modelId="{51C8DB04-F81B-4215-99C6-8641917DFFF4}">
      <dsp:nvSpPr>
        <dsp:cNvPr id="0" name=""/>
        <dsp:cNvSpPr/>
      </dsp:nvSpPr>
      <dsp:spPr>
        <a:xfrm>
          <a:off x="616935" y="3270020"/>
          <a:ext cx="921683" cy="92168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08D72-98B4-4976-A97B-115A3BB1D39B}">
      <dsp:nvSpPr>
        <dsp:cNvPr id="0" name=""/>
        <dsp:cNvSpPr/>
      </dsp:nvSpPr>
      <dsp:spPr>
        <a:xfrm>
          <a:off x="810488" y="3463574"/>
          <a:ext cx="534576" cy="5345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239FFB-75F2-466D-A2A4-20A9A9DFEF78}">
      <dsp:nvSpPr>
        <dsp:cNvPr id="0" name=""/>
        <dsp:cNvSpPr/>
      </dsp:nvSpPr>
      <dsp:spPr>
        <a:xfrm>
          <a:off x="1736122" y="327002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Test time: 1.2 minutes</a:t>
          </a:r>
        </a:p>
      </dsp:txBody>
      <dsp:txXfrm>
        <a:off x="1736122" y="3270020"/>
        <a:ext cx="2172539" cy="9216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A0CA9-A14F-4957-9E3E-49162CB58F19}">
      <dsp:nvSpPr>
        <dsp:cNvPr id="0" name=""/>
        <dsp:cNvSpPr/>
      </dsp:nvSpPr>
      <dsp:spPr>
        <a:xfrm rot="5400000">
          <a:off x="4755103" y="-1600017"/>
          <a:ext cx="1636176" cy="5245357"/>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Cost of missing or mis-identifying a non-chicken can be high</a:t>
          </a:r>
        </a:p>
        <a:p>
          <a:pPr marL="228600" lvl="1" indent="-228600" algn="l" defTabSz="1022350">
            <a:lnSpc>
              <a:spcPct val="90000"/>
            </a:lnSpc>
            <a:spcBef>
              <a:spcPct val="0"/>
            </a:spcBef>
            <a:spcAft>
              <a:spcPct val="15000"/>
            </a:spcAft>
            <a:buChar char="•"/>
          </a:pPr>
          <a:r>
            <a:rPr lang="en-US" sz="2300" kern="1200"/>
            <a:t>Cost of missing or mis-identifying a chicken is low</a:t>
          </a:r>
        </a:p>
      </dsp:txBody>
      <dsp:txXfrm rot="-5400000">
        <a:off x="2950513" y="284445"/>
        <a:ext cx="5165485" cy="1476432"/>
      </dsp:txXfrm>
    </dsp:sp>
    <dsp:sp modelId="{589B1BFA-82A9-42E9-98DB-824E62497DE2}">
      <dsp:nvSpPr>
        <dsp:cNvPr id="0" name=""/>
        <dsp:cNvSpPr/>
      </dsp:nvSpPr>
      <dsp:spPr>
        <a:xfrm>
          <a:off x="0" y="51"/>
          <a:ext cx="2950513" cy="20452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Summary of findings</a:t>
          </a:r>
        </a:p>
      </dsp:txBody>
      <dsp:txXfrm>
        <a:off x="99839" y="99890"/>
        <a:ext cx="2750835" cy="1845542"/>
      </dsp:txXfrm>
    </dsp:sp>
    <dsp:sp modelId="{1B89AAD0-F438-4E23-9A4F-EA1E2CDEDF62}">
      <dsp:nvSpPr>
        <dsp:cNvPr id="0" name=""/>
        <dsp:cNvSpPr/>
      </dsp:nvSpPr>
      <dsp:spPr>
        <a:xfrm rot="5400000">
          <a:off x="4755103" y="547464"/>
          <a:ext cx="1636176" cy="5245357"/>
        </a:xfrm>
        <a:prstGeom prst="round2Same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Implement both VG116 and ResNet50 in current state.</a:t>
          </a:r>
        </a:p>
        <a:p>
          <a:pPr marL="228600" lvl="1" indent="-228600" algn="l" defTabSz="1022350">
            <a:lnSpc>
              <a:spcPct val="90000"/>
            </a:lnSpc>
            <a:spcBef>
              <a:spcPct val="0"/>
            </a:spcBef>
            <a:spcAft>
              <a:spcPct val="15000"/>
            </a:spcAft>
            <a:buChar char="•"/>
          </a:pPr>
          <a:r>
            <a:rPr lang="en-US" sz="2300" kern="1200"/>
            <a:t>Refine parameters of ResNet50 for standalone implementation</a:t>
          </a:r>
        </a:p>
      </dsp:txBody>
      <dsp:txXfrm rot="-5400000">
        <a:off x="2950513" y="2431926"/>
        <a:ext cx="5165485" cy="1476432"/>
      </dsp:txXfrm>
    </dsp:sp>
    <dsp:sp modelId="{66F74D0D-FDAF-46D8-8FF8-A78FB81EC44F}">
      <dsp:nvSpPr>
        <dsp:cNvPr id="0" name=""/>
        <dsp:cNvSpPr/>
      </dsp:nvSpPr>
      <dsp:spPr>
        <a:xfrm>
          <a:off x="0" y="2147533"/>
          <a:ext cx="2950513" cy="204522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Recommendations</a:t>
          </a:r>
        </a:p>
      </dsp:txBody>
      <dsp:txXfrm>
        <a:off x="99839" y="2247372"/>
        <a:ext cx="2750835" cy="18455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A7CCA-4865-4D2A-AA4E-FDB5C027B8C3}" type="datetimeFigureOut">
              <a:rPr lang="en-US" smtClean="0"/>
              <a:t>4/21/2024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5AC39-AB12-4F07-9E32-E26BE2F92A07}" type="slidenum">
              <a:rPr lang="en-US" smtClean="0"/>
              <a:t>‹#›</a:t>
            </a:fld>
            <a:endParaRPr lang="en-US"/>
          </a:p>
        </p:txBody>
      </p:sp>
    </p:spTree>
    <p:extLst>
      <p:ext uri="{BB962C8B-B14F-4D97-AF65-F5344CB8AC3E}">
        <p14:creationId xmlns:p14="http://schemas.microsoft.com/office/powerpoint/2010/main" val="1683150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 have 10 picks to get apples out of a basket.  If all 10 picks are apples my Precision is perfect</a:t>
            </a:r>
          </a:p>
          <a:p>
            <a:r>
              <a:rPr lang="en-US" dirty="0"/>
              <a:t>Recall: I know there are 10 apples in the basket and if I pick all 10 my recall is perfect.</a:t>
            </a:r>
          </a:p>
          <a:p>
            <a:r>
              <a:rPr lang="en-US" dirty="0"/>
              <a:t>F1-Score.  How well can I pick apples without picking other fruits, while at the same time not missing any apples?</a:t>
            </a:r>
          </a:p>
          <a:p>
            <a:r>
              <a:rPr lang="en-US" dirty="0"/>
              <a:t>Accuracy: Overall accuracy of how many choices I got right</a:t>
            </a:r>
          </a:p>
          <a:p>
            <a:endParaRPr lang="en-US" dirty="0"/>
          </a:p>
          <a:p>
            <a:r>
              <a:rPr lang="en-US" dirty="0">
                <a:effectLst/>
              </a:rPr>
              <a:t>Precision=TP+FPTP</a:t>
            </a:r>
            <a:r>
              <a:rPr lang="en-US" dirty="0"/>
              <a:t>​</a:t>
            </a:r>
          </a:p>
          <a:p>
            <a:r>
              <a:rPr lang="en-US" dirty="0">
                <a:effectLst/>
              </a:rPr>
              <a:t>Recall=TP+FNTP</a:t>
            </a:r>
            <a:r>
              <a:rPr lang="en-US" dirty="0"/>
              <a:t>​</a:t>
            </a:r>
          </a:p>
          <a:p>
            <a:r>
              <a:rPr lang="en-US" dirty="0">
                <a:effectLst/>
              </a:rPr>
              <a:t>F1-Score=</a:t>
            </a:r>
            <a:r>
              <a:rPr lang="en-US" dirty="0"/>
              <a:t>2×</a:t>
            </a:r>
            <a:r>
              <a:rPr lang="en-US" dirty="0">
                <a:effectLst/>
              </a:rPr>
              <a:t>Precision+RecallPrecision×Recall</a:t>
            </a:r>
            <a:r>
              <a:rPr lang="en-US" dirty="0"/>
              <a:t>​</a:t>
            </a:r>
          </a:p>
          <a:p>
            <a:r>
              <a:rPr lang="en-US" dirty="0">
                <a:effectLst/>
              </a:rPr>
              <a:t>Accuracy=TP+TN+FP+FNTP+TN</a:t>
            </a:r>
            <a:r>
              <a:rPr lang="en-US" dirty="0"/>
              <a:t>​</a:t>
            </a:r>
          </a:p>
        </p:txBody>
      </p:sp>
      <p:sp>
        <p:nvSpPr>
          <p:cNvPr id="4" name="Slide Number Placeholder 3"/>
          <p:cNvSpPr>
            <a:spLocks noGrp="1"/>
          </p:cNvSpPr>
          <p:nvPr>
            <p:ph type="sldNum" sz="quarter" idx="5"/>
          </p:nvPr>
        </p:nvSpPr>
        <p:spPr/>
        <p:txBody>
          <a:bodyPr/>
          <a:lstStyle/>
          <a:p>
            <a:fld id="{25F5AC39-AB12-4F07-9E32-E26BE2F92A07}" type="slidenum">
              <a:rPr lang="en-US" smtClean="0"/>
              <a:t>5</a:t>
            </a:fld>
            <a:endParaRPr lang="en-US"/>
          </a:p>
        </p:txBody>
      </p:sp>
    </p:spTree>
    <p:extLst>
      <p:ext uri="{BB962C8B-B14F-4D97-AF65-F5344CB8AC3E}">
        <p14:creationId xmlns:p14="http://schemas.microsoft.com/office/powerpoint/2010/main" val="1122942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VG116 is more balanced and effective overall, with good Precision and Great Recall on Class 1.</a:t>
            </a:r>
          </a:p>
          <a:p>
            <a:endParaRPr lang="en-US" dirty="0"/>
          </a:p>
          <a:p>
            <a:r>
              <a:rPr lang="en-US" dirty="0"/>
              <a:t>VG116 115.95</a:t>
            </a:r>
          </a:p>
          <a:p>
            <a:r>
              <a:rPr lang="en-US" dirty="0"/>
              <a:t>ResNet50 47.46666666666667</a:t>
            </a:r>
          </a:p>
        </p:txBody>
      </p:sp>
      <p:sp>
        <p:nvSpPr>
          <p:cNvPr id="4" name="Slide Number Placeholder 3"/>
          <p:cNvSpPr>
            <a:spLocks noGrp="1"/>
          </p:cNvSpPr>
          <p:nvPr>
            <p:ph type="sldNum" sz="quarter" idx="5"/>
          </p:nvPr>
        </p:nvSpPr>
        <p:spPr/>
        <p:txBody>
          <a:bodyPr/>
          <a:lstStyle/>
          <a:p>
            <a:fld id="{25F5AC39-AB12-4F07-9E32-E26BE2F92A07}" type="slidenum">
              <a:rPr lang="en-US" smtClean="0"/>
              <a:t>8</a:t>
            </a:fld>
            <a:endParaRPr lang="en-US"/>
          </a:p>
        </p:txBody>
      </p:sp>
    </p:spTree>
    <p:extLst>
      <p:ext uri="{BB962C8B-B14F-4D97-AF65-F5344CB8AC3E}">
        <p14:creationId xmlns:p14="http://schemas.microsoft.com/office/powerpoint/2010/main" val="3808967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missing or mis-identifying a non-chicken can be high as this could mean a racoon, coyote, or other animal is near the chickens and could kill them.  For this reason, we would want to focus on a model that has a high Recall of Class 1.  Out of the box, VG116 would provide the better solution due to its better scoring of Class 1; however, ResNet50 provides a superior speed benefit compared to VG116.</a:t>
            </a:r>
          </a:p>
          <a:p>
            <a:endParaRPr lang="en-US" dirty="0"/>
          </a:p>
          <a:p>
            <a:r>
              <a:rPr lang="en-US" dirty="0"/>
              <a:t>The recommendation here is to implement both models in the beginning as ResNet50 could act as an early warning system, and VG116 can provide secondary confirmation.  Second recommendation is to tune the parameters for ResNet50 to perform better so that it can stand on its own.  Having a fast, and accurate, model would be preferred to having two models to maintain.</a:t>
            </a:r>
          </a:p>
        </p:txBody>
      </p:sp>
      <p:sp>
        <p:nvSpPr>
          <p:cNvPr id="4" name="Slide Number Placeholder 3"/>
          <p:cNvSpPr>
            <a:spLocks noGrp="1"/>
          </p:cNvSpPr>
          <p:nvPr>
            <p:ph type="sldNum" sz="quarter" idx="5"/>
          </p:nvPr>
        </p:nvSpPr>
        <p:spPr/>
        <p:txBody>
          <a:bodyPr/>
          <a:lstStyle/>
          <a:p>
            <a:fld id="{25F5AC39-AB12-4F07-9E32-E26BE2F92A07}" type="slidenum">
              <a:rPr lang="en-US" smtClean="0"/>
              <a:t>9</a:t>
            </a:fld>
            <a:endParaRPr lang="en-US"/>
          </a:p>
        </p:txBody>
      </p:sp>
    </p:spTree>
    <p:extLst>
      <p:ext uri="{BB962C8B-B14F-4D97-AF65-F5344CB8AC3E}">
        <p14:creationId xmlns:p14="http://schemas.microsoft.com/office/powerpoint/2010/main" val="3548347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986118" y="735106"/>
            <a:ext cx="7540322" cy="2928470"/>
          </a:xfrm>
        </p:spPr>
        <p:txBody>
          <a:bodyPr anchor="b">
            <a:normAutofit/>
          </a:bodyPr>
          <a:lstStyle/>
          <a:p>
            <a:pPr algn="l"/>
            <a:r>
              <a:rPr lang="en-US" sz="4200">
                <a:solidFill>
                  <a:srgbClr val="FFFFFF"/>
                </a:solidFill>
              </a:rPr>
              <a:t>VGG16 and ResNet50 Models in Image Classification</a:t>
            </a:r>
          </a:p>
        </p:txBody>
      </p:sp>
      <p:sp>
        <p:nvSpPr>
          <p:cNvPr id="3" name="Subtitle 2"/>
          <p:cNvSpPr>
            <a:spLocks noGrp="1"/>
          </p:cNvSpPr>
          <p:nvPr>
            <p:ph type="subTitle" idx="1"/>
          </p:nvPr>
        </p:nvSpPr>
        <p:spPr>
          <a:xfrm>
            <a:off x="1013011" y="4870824"/>
            <a:ext cx="7504463" cy="1458258"/>
          </a:xfrm>
        </p:spPr>
        <p:txBody>
          <a:bodyPr anchor="ctr">
            <a:normAutofit/>
          </a:bodyPr>
          <a:lstStyle/>
          <a:p>
            <a:pPr algn="l">
              <a:lnSpc>
                <a:spcPct val="90000"/>
              </a:lnSpc>
            </a:pPr>
            <a:r>
              <a:rPr lang="en-US" sz="3000"/>
              <a:t>Focusing on Chicken vs Non-Chicken Image Classification</a:t>
            </a:r>
          </a:p>
          <a:p>
            <a:pPr algn="l">
              <a:lnSpc>
                <a:spcPct val="90000"/>
              </a:lnSpc>
            </a:pPr>
            <a:r>
              <a:rPr lang="en-US" sz="3000"/>
              <a:t>Jordan Martinetti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73DDF9D-E27C-4E23-A1E8-CA352535F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10138"/>
            <a:ext cx="9144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icken standing on a white background&#10;&#10;Description automatically generated">
            <a:extLst>
              <a:ext uri="{FF2B5EF4-FFF2-40B4-BE49-F238E27FC236}">
                <a16:creationId xmlns:a16="http://schemas.microsoft.com/office/drawing/2014/main" id="{B64DC418-79BF-3820-E941-18BB2E0C36E8}"/>
              </a:ext>
            </a:extLst>
          </p:cNvPr>
          <p:cNvPicPr>
            <a:picLocks noChangeAspect="1"/>
          </p:cNvPicPr>
          <p:nvPr/>
        </p:nvPicPr>
        <p:blipFill rotWithShape="1">
          <a:blip r:embed="rId2"/>
          <a:srcRect l="9053" r="9255" b="2"/>
          <a:stretch/>
        </p:blipFill>
        <p:spPr>
          <a:xfrm>
            <a:off x="6248967" y="-10138"/>
            <a:ext cx="2895033" cy="3457378"/>
          </a:xfrm>
          <a:prstGeom prst="rect">
            <a:avLst/>
          </a:prstGeom>
        </p:spPr>
      </p:pic>
      <p:sp>
        <p:nvSpPr>
          <p:cNvPr id="32" name="Rectangle 31">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73298" y="457201"/>
            <a:ext cx="2265420" cy="3588870"/>
          </a:xfrm>
        </p:spPr>
        <p:txBody>
          <a:bodyPr anchor="b">
            <a:normAutofit/>
          </a:bodyPr>
          <a:lstStyle/>
          <a:p>
            <a:pPr algn="r"/>
            <a:r>
              <a:rPr lang="en-US" sz="3200">
                <a:solidFill>
                  <a:srgbClr val="FFFFFF"/>
                </a:solidFill>
              </a:rPr>
              <a:t>Introduction</a:t>
            </a:r>
          </a:p>
        </p:txBody>
      </p:sp>
      <p:sp>
        <p:nvSpPr>
          <p:cNvPr id="3" name="Content Placeholder 2"/>
          <p:cNvSpPr>
            <a:spLocks noGrp="1"/>
          </p:cNvSpPr>
          <p:nvPr>
            <p:ph idx="1"/>
          </p:nvPr>
        </p:nvSpPr>
        <p:spPr>
          <a:xfrm>
            <a:off x="3486934" y="669363"/>
            <a:ext cx="2356854" cy="5534211"/>
          </a:xfrm>
        </p:spPr>
        <p:txBody>
          <a:bodyPr anchor="ctr">
            <a:normAutofit/>
          </a:bodyPr>
          <a:lstStyle/>
          <a:p>
            <a:r>
              <a:rPr lang="en-US" sz="1700"/>
              <a:t>Image classification task: Chicken vs Non-Chicken</a:t>
            </a:r>
          </a:p>
          <a:p>
            <a:r>
              <a:rPr lang="en-US" sz="1700"/>
              <a:t>Models used: VGG16 and ResNet50</a:t>
            </a:r>
          </a:p>
        </p:txBody>
      </p:sp>
      <p:pic>
        <p:nvPicPr>
          <p:cNvPr id="7" name="Picture 6" descr="A wolf standing in the snow&#10;&#10;Description automatically generated">
            <a:extLst>
              <a:ext uri="{FF2B5EF4-FFF2-40B4-BE49-F238E27FC236}">
                <a16:creationId xmlns:a16="http://schemas.microsoft.com/office/drawing/2014/main" id="{C484C09D-3B9E-B266-C13F-B878236E9742}"/>
              </a:ext>
            </a:extLst>
          </p:cNvPr>
          <p:cNvPicPr>
            <a:picLocks noChangeAspect="1"/>
          </p:cNvPicPr>
          <p:nvPr/>
        </p:nvPicPr>
        <p:blipFill rotWithShape="1">
          <a:blip r:embed="rId3"/>
          <a:srcRect l="13980" r="20740" b="-4"/>
          <a:stretch/>
        </p:blipFill>
        <p:spPr>
          <a:xfrm>
            <a:off x="6248967" y="3420897"/>
            <a:ext cx="2895033" cy="34371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Overview of Models</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a:t>VGG16</a:t>
            </a:r>
          </a:p>
          <a:p>
            <a:pPr lvl="1"/>
            <a:r>
              <a:rPr lang="en-US" sz="1700"/>
              <a:t>Convolutional Neural Network</a:t>
            </a:r>
          </a:p>
          <a:p>
            <a:pPr lvl="1"/>
            <a:r>
              <a:rPr lang="en-US" sz="1700"/>
              <a:t>Computationally heavy, 138M parameters</a:t>
            </a:r>
          </a:p>
          <a:p>
            <a:pPr lvl="1"/>
            <a:r>
              <a:rPr lang="en-US" sz="1700"/>
              <a:t>Slower to train compared to modern architectures</a:t>
            </a:r>
          </a:p>
          <a:p>
            <a:r>
              <a:rPr lang="en-US" sz="1700"/>
              <a:t>ResNet50</a:t>
            </a:r>
          </a:p>
          <a:p>
            <a:pPr lvl="1"/>
            <a:r>
              <a:rPr lang="en-US" sz="1700"/>
              <a:t>Part of Residual Network Developed by Microsoft</a:t>
            </a:r>
          </a:p>
          <a:p>
            <a:pPr lvl="1"/>
            <a:r>
              <a:rPr lang="en-US" sz="1700"/>
              <a:t>Convolutional Neural Network</a:t>
            </a:r>
          </a:p>
          <a:p>
            <a:pPr lvl="1"/>
            <a:r>
              <a:rPr lang="en-US" sz="1700"/>
              <a:t>Less computational heavy, 25M parameters</a:t>
            </a:r>
          </a:p>
          <a:p>
            <a:pPr lvl="1"/>
            <a:r>
              <a:rPr lang="en-US" sz="1700"/>
              <a:t>Uses skip connections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000">
                <a:solidFill>
                  <a:srgbClr val="FFFFFF"/>
                </a:solidFill>
              </a:rPr>
              <a:t>Dataset and Preprocessing</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a:t>Dataset details</a:t>
            </a:r>
          </a:p>
          <a:p>
            <a:pPr lvl="1"/>
            <a:r>
              <a:rPr lang="en-US" sz="1700"/>
              <a:t>Images gathered from Roboflow</a:t>
            </a:r>
          </a:p>
          <a:p>
            <a:pPr lvl="1"/>
            <a:r>
              <a:rPr lang="en-US" sz="1700"/>
              <a:t>Roughly 500 chicken and non-chicken photos to train on</a:t>
            </a:r>
          </a:p>
          <a:p>
            <a:pPr lvl="1"/>
            <a:r>
              <a:rPr lang="en-US" sz="1700"/>
              <a:t>Roughly 150 chicken and non-chicken photos to test on</a:t>
            </a:r>
          </a:p>
          <a:p>
            <a:r>
              <a:rPr lang="en-US" sz="1700"/>
              <a:t>Preprocessing steps</a:t>
            </a:r>
          </a:p>
          <a:p>
            <a:pPr lvl="1"/>
            <a:r>
              <a:rPr lang="en-US" sz="1700"/>
              <a:t>Rescaling image pixel values to 0-1</a:t>
            </a:r>
          </a:p>
          <a:p>
            <a:pPr lvl="1"/>
            <a:r>
              <a:rPr lang="en-US" sz="1700"/>
              <a:t>Resizing images to 224x224</a:t>
            </a:r>
          </a:p>
          <a:p>
            <a:pPr lvl="1"/>
            <a:r>
              <a:rPr lang="en-US" sz="1700"/>
              <a:t>Created bates for the model to train with</a:t>
            </a:r>
          </a:p>
          <a:p>
            <a:pPr lvl="1"/>
            <a:r>
              <a:rPr lang="en-US" sz="1700"/>
              <a:t>Used Binary classes</a:t>
            </a:r>
          </a:p>
          <a:p>
            <a:pPr lvl="1"/>
            <a:r>
              <a:rPr lang="en-US" sz="1700"/>
              <a:t>Shuffled training data for random distribution</a:t>
            </a:r>
          </a:p>
          <a:p>
            <a:pPr lvl="1"/>
            <a:r>
              <a:rPr lang="en-US" sz="1700"/>
              <a:t>Used distinct training/testing datasets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502020"/>
            <a:ext cx="3992787" cy="1642970"/>
          </a:xfrm>
        </p:spPr>
        <p:txBody>
          <a:bodyPr anchor="b">
            <a:normAutofit/>
          </a:bodyPr>
          <a:lstStyle/>
          <a:p>
            <a:r>
              <a:rPr lang="en-US" sz="3500"/>
              <a:t>Evaluation Metrics Explained</a:t>
            </a:r>
          </a:p>
        </p:txBody>
      </p:sp>
      <p:sp>
        <p:nvSpPr>
          <p:cNvPr id="3" name="Content Placeholder 2"/>
          <p:cNvSpPr>
            <a:spLocks noGrp="1"/>
          </p:cNvSpPr>
          <p:nvPr>
            <p:ph idx="1"/>
          </p:nvPr>
        </p:nvSpPr>
        <p:spPr>
          <a:xfrm>
            <a:off x="858692" y="2405894"/>
            <a:ext cx="3986392" cy="3535083"/>
          </a:xfrm>
        </p:spPr>
        <p:txBody>
          <a:bodyPr anchor="t">
            <a:normAutofit/>
          </a:bodyPr>
          <a:lstStyle/>
          <a:p>
            <a:pPr>
              <a:lnSpc>
                <a:spcPct val="90000"/>
              </a:lnSpc>
            </a:pPr>
            <a:r>
              <a:rPr lang="en-US" sz="1700"/>
              <a:t>Precision</a:t>
            </a:r>
          </a:p>
          <a:p>
            <a:pPr lvl="1">
              <a:lnSpc>
                <a:spcPct val="90000"/>
              </a:lnSpc>
            </a:pPr>
            <a:r>
              <a:rPr lang="en-US" sz="1700"/>
              <a:t>Making sure everything predicted is correct</a:t>
            </a:r>
          </a:p>
          <a:p>
            <a:pPr>
              <a:lnSpc>
                <a:spcPct val="90000"/>
              </a:lnSpc>
            </a:pPr>
            <a:r>
              <a:rPr lang="en-US" sz="1700"/>
              <a:t>Recall</a:t>
            </a:r>
          </a:p>
          <a:p>
            <a:pPr lvl="1">
              <a:lnSpc>
                <a:spcPct val="90000"/>
              </a:lnSpc>
            </a:pPr>
            <a:r>
              <a:rPr lang="en-US" sz="1700"/>
              <a:t>Making sure we’ve predicted everything</a:t>
            </a:r>
          </a:p>
          <a:p>
            <a:pPr>
              <a:lnSpc>
                <a:spcPct val="90000"/>
              </a:lnSpc>
            </a:pPr>
            <a:r>
              <a:rPr lang="en-US" sz="1700"/>
              <a:t>F1-Score</a:t>
            </a:r>
          </a:p>
          <a:p>
            <a:pPr lvl="1">
              <a:lnSpc>
                <a:spcPct val="90000"/>
              </a:lnSpc>
            </a:pPr>
            <a:r>
              <a:rPr lang="en-US" sz="1700"/>
              <a:t>Balance between picking correctly and picking everything that’s correct</a:t>
            </a:r>
          </a:p>
          <a:p>
            <a:pPr>
              <a:lnSpc>
                <a:spcPct val="90000"/>
              </a:lnSpc>
            </a:pPr>
            <a:r>
              <a:rPr lang="en-US" sz="1700"/>
              <a:t>Accuracy</a:t>
            </a:r>
          </a:p>
          <a:p>
            <a:pPr lvl="1">
              <a:lnSpc>
                <a:spcPct val="90000"/>
              </a:lnSpc>
            </a:pPr>
            <a:r>
              <a:rPr lang="en-US" sz="1700"/>
              <a:t>Overall correctness of our predictions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diagram of positive and negative results&#10;&#10;Description automatically generated">
            <a:extLst>
              <a:ext uri="{FF2B5EF4-FFF2-40B4-BE49-F238E27FC236}">
                <a16:creationId xmlns:a16="http://schemas.microsoft.com/office/drawing/2014/main" id="{84104EB2-81A8-B01E-341A-8D001EFF5035}"/>
              </a:ext>
            </a:extLst>
          </p:cNvPr>
          <p:cNvPicPr>
            <a:picLocks noChangeAspect="1"/>
          </p:cNvPicPr>
          <p:nvPr/>
        </p:nvPicPr>
        <p:blipFill>
          <a:blip r:embed="rId3"/>
          <a:stretch>
            <a:fillRect/>
          </a:stretch>
        </p:blipFill>
        <p:spPr>
          <a:xfrm>
            <a:off x="4845085" y="2275024"/>
            <a:ext cx="4305044" cy="24861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VGG16 Model Performance</a:t>
            </a:r>
          </a:p>
        </p:txBody>
      </p:sp>
      <p:graphicFrame>
        <p:nvGraphicFramePr>
          <p:cNvPr id="25" name="Content Placeholder 2">
            <a:extLst>
              <a:ext uri="{FF2B5EF4-FFF2-40B4-BE49-F238E27FC236}">
                <a16:creationId xmlns:a16="http://schemas.microsoft.com/office/drawing/2014/main" id="{3D500174-B2A1-8AF1-B2D5-4BCAC4BB0D52}"/>
              </a:ext>
            </a:extLst>
          </p:cNvPr>
          <p:cNvGraphicFramePr>
            <a:graphicFrameLocks noGrp="1"/>
          </p:cNvGraphicFramePr>
          <p:nvPr>
            <p:ph idx="1"/>
            <p:extLst>
              <p:ext uri="{D42A27DB-BD31-4B8C-83A1-F6EECF244321}">
                <p14:modId xmlns:p14="http://schemas.microsoft.com/office/powerpoint/2010/main" val="3699226825"/>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ResNet50 Model Performance</a:t>
            </a:r>
          </a:p>
        </p:txBody>
      </p:sp>
      <p:graphicFrame>
        <p:nvGraphicFramePr>
          <p:cNvPr id="5" name="Content Placeholder 2">
            <a:extLst>
              <a:ext uri="{FF2B5EF4-FFF2-40B4-BE49-F238E27FC236}">
                <a16:creationId xmlns:a16="http://schemas.microsoft.com/office/drawing/2014/main" id="{9051A861-DE72-A88B-831F-C54C9CB9F736}"/>
              </a:ext>
            </a:extLst>
          </p:cNvPr>
          <p:cNvGraphicFramePr>
            <a:graphicFrameLocks noGrp="1"/>
          </p:cNvGraphicFramePr>
          <p:nvPr>
            <p:ph idx="1"/>
            <p:extLst>
              <p:ext uri="{D42A27DB-BD31-4B8C-83A1-F6EECF244321}">
                <p14:modId xmlns:p14="http://schemas.microsoft.com/office/powerpoint/2010/main" val="981095991"/>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200">
                <a:solidFill>
                  <a:srgbClr val="FFFFFF"/>
                </a:solidFill>
              </a:rPr>
              <a:t>Comparative Analysis</a:t>
            </a:r>
          </a:p>
        </p:txBody>
      </p:sp>
      <p:sp>
        <p:nvSpPr>
          <p:cNvPr id="3" name="Content Placeholder 2"/>
          <p:cNvSpPr>
            <a:spLocks/>
          </p:cNvSpPr>
          <p:nvPr/>
        </p:nvSpPr>
        <p:spPr>
          <a:xfrm>
            <a:off x="3216166" y="10139"/>
            <a:ext cx="1933904" cy="6263253"/>
          </a:xfrm>
          <a:prstGeom prst="rect">
            <a:avLst/>
          </a:prstGeom>
        </p:spPr>
        <p:txBody>
          <a:bodyPr>
            <a:spAutoFit/>
          </a:bodyPr>
          <a:lstStyle/>
          <a:p>
            <a:pPr marL="285750" indent="-285750" defTabSz="256032">
              <a:spcAft>
                <a:spcPts val="600"/>
              </a:spcAft>
              <a:buFont typeface="Arial" panose="020B0604020202020204" pitchFamily="34" charset="0"/>
              <a:buChar char="•"/>
            </a:pPr>
            <a:r>
              <a:rPr lang="en-US" kern="1200" dirty="0">
                <a:solidFill>
                  <a:schemeClr val="tx1"/>
                </a:solidFill>
                <a:latin typeface="+mn-lt"/>
                <a:ea typeface="+mn-ea"/>
                <a:cs typeface="+mn-cs"/>
              </a:rPr>
              <a:t>Class 0 represents chickens, Class 1 represents non-chickens</a:t>
            </a:r>
          </a:p>
          <a:p>
            <a:pPr marL="285750" indent="-285750" defTabSz="256032">
              <a:spcAft>
                <a:spcPts val="600"/>
              </a:spcAft>
              <a:buFont typeface="Arial" panose="020B0604020202020204" pitchFamily="34" charset="0"/>
              <a:buChar char="•"/>
            </a:pPr>
            <a:r>
              <a:rPr lang="en-US" kern="1200" dirty="0">
                <a:solidFill>
                  <a:schemeClr val="tx1"/>
                </a:solidFill>
                <a:latin typeface="+mn-lt"/>
                <a:ea typeface="+mn-ea"/>
                <a:cs typeface="+mn-cs"/>
              </a:rPr>
              <a:t>VG116</a:t>
            </a:r>
          </a:p>
          <a:p>
            <a:pPr marL="256032" lvl="1" defTabSz="256032">
              <a:spcAft>
                <a:spcPts val="600"/>
              </a:spcAft>
            </a:pPr>
            <a:r>
              <a:rPr lang="en-US" sz="1400" kern="1200" dirty="0">
                <a:solidFill>
                  <a:schemeClr val="tx1"/>
                </a:solidFill>
                <a:latin typeface="+mn-lt"/>
                <a:ea typeface="+mn-ea"/>
                <a:cs typeface="+mn-cs"/>
              </a:rPr>
              <a:t>Class 0: Precision 1.00, Recall 0.64, F1-score 0.78</a:t>
            </a:r>
          </a:p>
          <a:p>
            <a:pPr marL="256032" lvl="1" defTabSz="256032">
              <a:spcAft>
                <a:spcPts val="600"/>
              </a:spcAft>
            </a:pPr>
            <a:r>
              <a:rPr lang="en-US" sz="1400" kern="1200" dirty="0">
                <a:solidFill>
                  <a:schemeClr val="tx1"/>
                </a:solidFill>
                <a:latin typeface="+mn-lt"/>
                <a:ea typeface="+mn-ea"/>
                <a:cs typeface="+mn-cs"/>
              </a:rPr>
              <a:t>Class 1: Precision 0.79, Recall 1.00, F1-score 0.88</a:t>
            </a:r>
          </a:p>
          <a:p>
            <a:pPr marL="285750" indent="-285750" defTabSz="256032">
              <a:spcAft>
                <a:spcPts val="600"/>
              </a:spcAft>
              <a:buFont typeface="Arial" panose="020B0604020202020204" pitchFamily="34" charset="0"/>
              <a:buChar char="•"/>
            </a:pPr>
            <a:r>
              <a:rPr lang="en-US" kern="1200" dirty="0">
                <a:solidFill>
                  <a:schemeClr val="tx1"/>
                </a:solidFill>
                <a:latin typeface="+mn-lt"/>
                <a:ea typeface="+mn-ea"/>
                <a:cs typeface="+mn-cs"/>
              </a:rPr>
              <a:t>ResNet50</a:t>
            </a:r>
          </a:p>
          <a:p>
            <a:pPr marL="256032" lvl="1" defTabSz="256032">
              <a:spcAft>
                <a:spcPts val="600"/>
              </a:spcAft>
            </a:pPr>
            <a:r>
              <a:rPr lang="en-US" sz="1400" kern="1200" dirty="0">
                <a:solidFill>
                  <a:schemeClr val="tx1"/>
                </a:solidFill>
                <a:latin typeface="+mn-lt"/>
                <a:ea typeface="+mn-ea"/>
                <a:cs typeface="+mn-cs"/>
              </a:rPr>
              <a:t>Class 0: Precision 0.90, Recall 0.38, F1-score 0.52</a:t>
            </a:r>
          </a:p>
          <a:p>
            <a:pPr marL="256032" lvl="1" defTabSz="256032">
              <a:spcAft>
                <a:spcPts val="600"/>
              </a:spcAft>
            </a:pPr>
            <a:r>
              <a:rPr lang="en-US" sz="1400" kern="1200" dirty="0">
                <a:solidFill>
                  <a:schemeClr val="tx1"/>
                </a:solidFill>
                <a:latin typeface="+mn-lt"/>
                <a:ea typeface="+mn-ea"/>
                <a:cs typeface="+mn-cs"/>
              </a:rPr>
              <a:t>Class 1: Precision 0.67, Recall 0.97, F1-score 0.79</a:t>
            </a:r>
          </a:p>
          <a:p>
            <a:pPr marL="285750" indent="-285750" defTabSz="256032">
              <a:spcAft>
                <a:spcPts val="600"/>
              </a:spcAft>
              <a:buFont typeface="Arial" panose="020B0604020202020204" pitchFamily="34" charset="0"/>
              <a:buChar char="•"/>
            </a:pPr>
            <a:r>
              <a:rPr lang="en-US" kern="1200" dirty="0">
                <a:solidFill>
                  <a:schemeClr val="tx1"/>
                </a:solidFill>
                <a:latin typeface="+mn-lt"/>
                <a:ea typeface="+mn-ea"/>
                <a:cs typeface="+mn-cs"/>
              </a:rPr>
              <a:t>ResNet50 was 2.44x faster to train and 3x faster to test</a:t>
            </a:r>
            <a:endParaRPr lang="en-US" sz="4000" dirty="0"/>
          </a:p>
        </p:txBody>
      </p:sp>
      <p:graphicFrame>
        <p:nvGraphicFramePr>
          <p:cNvPr id="4" name="Chart 3">
            <a:extLst>
              <a:ext uri="{FF2B5EF4-FFF2-40B4-BE49-F238E27FC236}">
                <a16:creationId xmlns:a16="http://schemas.microsoft.com/office/drawing/2014/main" id="{183B1C15-BA97-4DD1-D1CB-7FD5779311AB}"/>
              </a:ext>
            </a:extLst>
          </p:cNvPr>
          <p:cNvGraphicFramePr>
            <a:graphicFrameLocks/>
          </p:cNvGraphicFramePr>
          <p:nvPr>
            <p:extLst>
              <p:ext uri="{D42A27DB-BD31-4B8C-83A1-F6EECF244321}">
                <p14:modId xmlns:p14="http://schemas.microsoft.com/office/powerpoint/2010/main" val="67868884"/>
              </p:ext>
            </p:extLst>
          </p:nvPr>
        </p:nvGraphicFramePr>
        <p:xfrm>
          <a:off x="5295852" y="-10139"/>
          <a:ext cx="3848147" cy="28479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AFA18758-0818-DD13-B75C-8AEC9D113C8F}"/>
              </a:ext>
            </a:extLst>
          </p:cNvPr>
          <p:cNvGraphicFramePr>
            <a:graphicFrameLocks/>
          </p:cNvGraphicFramePr>
          <p:nvPr>
            <p:extLst>
              <p:ext uri="{D42A27DB-BD31-4B8C-83A1-F6EECF244321}">
                <p14:modId xmlns:p14="http://schemas.microsoft.com/office/powerpoint/2010/main" val="2999031358"/>
              </p:ext>
            </p:extLst>
          </p:nvPr>
        </p:nvGraphicFramePr>
        <p:xfrm>
          <a:off x="5295852" y="4356017"/>
          <a:ext cx="3848147" cy="2501978"/>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Conclusion and Recommendations</a:t>
            </a:r>
          </a:p>
        </p:txBody>
      </p:sp>
      <p:graphicFrame>
        <p:nvGraphicFramePr>
          <p:cNvPr id="5" name="Content Placeholder 2">
            <a:extLst>
              <a:ext uri="{FF2B5EF4-FFF2-40B4-BE49-F238E27FC236}">
                <a16:creationId xmlns:a16="http://schemas.microsoft.com/office/drawing/2014/main" id="{58731140-9503-BA24-7F9C-AC92D6999A54}"/>
              </a:ext>
            </a:extLst>
          </p:cNvPr>
          <p:cNvGraphicFramePr>
            <a:graphicFrameLocks noGrp="1"/>
          </p:cNvGraphicFramePr>
          <p:nvPr>
            <p:ph idx="1"/>
            <p:extLst>
              <p:ext uri="{D42A27DB-BD31-4B8C-83A1-F6EECF244321}">
                <p14:modId xmlns:p14="http://schemas.microsoft.com/office/powerpoint/2010/main" val="230871794"/>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679</Words>
  <Application>Microsoft Office PowerPoint</Application>
  <PresentationFormat>On-screen Show (4:3)</PresentationFormat>
  <Paragraphs>87</Paragraphs>
  <Slides>9</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VGG16 and ResNet50 Models in Image Classification</vt:lpstr>
      <vt:lpstr>Introduction</vt:lpstr>
      <vt:lpstr>Overview of Models</vt:lpstr>
      <vt:lpstr>Dataset and Preprocessing</vt:lpstr>
      <vt:lpstr>Evaluation Metrics Explained</vt:lpstr>
      <vt:lpstr>VGG16 Model Performance</vt:lpstr>
      <vt:lpstr>ResNet50 Model Performance</vt:lpstr>
      <vt:lpstr>Comparative Analysis</vt:lpstr>
      <vt:lpstr>Conclusion and Recommendations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VGG16 and ResNet50 Models in Image Classification</dc:title>
  <dc:subject/>
  <dc:creator/>
  <cp:keywords/>
  <dc:description>generated using python-pptx</dc:description>
  <cp:lastModifiedBy>Jordan Martinetti</cp:lastModifiedBy>
  <cp:revision>2</cp:revision>
  <dcterms:created xsi:type="dcterms:W3CDTF">2013-01-27T09:14:16Z</dcterms:created>
  <dcterms:modified xsi:type="dcterms:W3CDTF">2024-04-22T03:45:37Z</dcterms:modified>
  <cp:category/>
</cp:coreProperties>
</file>